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0"/>
  </p:notesMasterIdLst>
  <p:sldIdLst>
    <p:sldId id="257" r:id="rId2"/>
    <p:sldId id="339" r:id="rId3"/>
    <p:sldId id="340" r:id="rId4"/>
    <p:sldId id="329" r:id="rId5"/>
    <p:sldId id="327" r:id="rId6"/>
    <p:sldId id="331" r:id="rId7"/>
    <p:sldId id="259" r:id="rId8"/>
    <p:sldId id="286" r:id="rId9"/>
    <p:sldId id="287" r:id="rId10"/>
    <p:sldId id="288" r:id="rId11"/>
    <p:sldId id="267" r:id="rId12"/>
    <p:sldId id="301" r:id="rId13"/>
    <p:sldId id="266" r:id="rId14"/>
    <p:sldId id="294" r:id="rId15"/>
    <p:sldId id="295" r:id="rId16"/>
    <p:sldId id="297" r:id="rId17"/>
    <p:sldId id="298" r:id="rId18"/>
    <p:sldId id="278" r:id="rId19"/>
    <p:sldId id="306" r:id="rId20"/>
    <p:sldId id="304" r:id="rId21"/>
    <p:sldId id="305" r:id="rId22"/>
    <p:sldId id="307" r:id="rId23"/>
    <p:sldId id="279" r:id="rId24"/>
    <p:sldId id="310" r:id="rId25"/>
    <p:sldId id="281" r:id="rId26"/>
    <p:sldId id="280" r:id="rId27"/>
    <p:sldId id="318" r:id="rId28"/>
    <p:sldId id="315" r:id="rId29"/>
    <p:sldId id="273" r:id="rId30"/>
    <p:sldId id="325" r:id="rId31"/>
    <p:sldId id="261" r:id="rId32"/>
    <p:sldId id="262" r:id="rId33"/>
    <p:sldId id="264" r:id="rId34"/>
    <p:sldId id="265" r:id="rId35"/>
    <p:sldId id="337" r:id="rId36"/>
    <p:sldId id="338" r:id="rId37"/>
    <p:sldId id="268" r:id="rId38"/>
    <p:sldId id="336" r:id="rId39"/>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4" d="100"/>
          <a:sy n="64" d="100"/>
        </p:scale>
        <p:origin x="954" y="7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9A4493-DCAD-4205-86AF-22328BCE3D31}" type="doc">
      <dgm:prSet loTypeId="urn:microsoft.com/office/officeart/2005/8/layout/radial4" loCatId="relationship" qsTypeId="urn:microsoft.com/office/officeart/2005/8/quickstyle/simple4" qsCatId="simple" csTypeId="urn:microsoft.com/office/officeart/2005/8/colors/colorful1" csCatId="colorful"/>
      <dgm:spPr/>
      <dgm:t>
        <a:bodyPr/>
        <a:lstStyle/>
        <a:p>
          <a:endParaRPr lang="en-US"/>
        </a:p>
      </dgm:t>
    </dgm:pt>
    <dgm:pt modelId="{CE919114-F804-4B87-B50C-4D55A9799742}">
      <dgm:prSet/>
      <dgm:spPr/>
      <dgm:t>
        <a:bodyPr/>
        <a:lstStyle/>
        <a:p>
          <a:r>
            <a:rPr lang="en-US" b="1">
              <a:effectLst/>
            </a:rPr>
            <a:t>Yemen National Health Programs</a:t>
          </a:r>
          <a:endParaRPr lang="en-US" dirty="0">
            <a:effectLst/>
          </a:endParaRPr>
        </a:p>
      </dgm:t>
    </dgm:pt>
    <dgm:pt modelId="{7A5B1E49-4737-47EA-AE95-A4149311294C}" type="parTrans" cxnId="{12702169-0AF9-45B8-8D95-EE6D2CBF01FB}">
      <dgm:prSet/>
      <dgm:spPr/>
      <dgm:t>
        <a:bodyPr/>
        <a:lstStyle/>
        <a:p>
          <a:endParaRPr lang="en-US"/>
        </a:p>
      </dgm:t>
    </dgm:pt>
    <dgm:pt modelId="{A7FBA2FA-8A6A-4B6A-80F7-B610E7C91CC1}" type="sibTrans" cxnId="{12702169-0AF9-45B8-8D95-EE6D2CBF01FB}">
      <dgm:prSet/>
      <dgm:spPr/>
      <dgm:t>
        <a:bodyPr/>
        <a:lstStyle/>
        <a:p>
          <a:endParaRPr lang="en-US"/>
        </a:p>
      </dgm:t>
    </dgm:pt>
    <dgm:pt modelId="{CFE562A8-298C-4B08-A31E-F2842A2C2D1B}">
      <dgm:prSet/>
      <dgm:spPr/>
      <dgm:t>
        <a:bodyPr/>
        <a:lstStyle/>
        <a:p>
          <a:r>
            <a:rPr lang="en-US" b="1" dirty="0">
              <a:effectLst/>
            </a:rPr>
            <a:t>EPI : Expanded Program on Immunization</a:t>
          </a:r>
          <a:endParaRPr lang="en-US" dirty="0">
            <a:effectLst/>
          </a:endParaRPr>
        </a:p>
      </dgm:t>
    </dgm:pt>
    <dgm:pt modelId="{2956080D-D19C-4385-BF72-A401F8CD42CD}" type="parTrans" cxnId="{2D43AC44-7132-4123-B3E2-CA8224FE5940}">
      <dgm:prSet/>
      <dgm:spPr/>
      <dgm:t>
        <a:bodyPr/>
        <a:lstStyle/>
        <a:p>
          <a:endParaRPr lang="en-US"/>
        </a:p>
      </dgm:t>
    </dgm:pt>
    <dgm:pt modelId="{A1836335-2EFB-414F-8E6C-4FB8BDC91504}" type="sibTrans" cxnId="{2D43AC44-7132-4123-B3E2-CA8224FE5940}">
      <dgm:prSet/>
      <dgm:spPr/>
      <dgm:t>
        <a:bodyPr/>
        <a:lstStyle/>
        <a:p>
          <a:endParaRPr lang="en-US"/>
        </a:p>
      </dgm:t>
    </dgm:pt>
    <dgm:pt modelId="{CC2E4079-00A3-4EBA-B8EA-5A01D3B4D4B4}">
      <dgm:prSet/>
      <dgm:spPr/>
      <dgm:t>
        <a:bodyPr/>
        <a:lstStyle/>
        <a:p>
          <a:r>
            <a:rPr lang="en-US" b="1">
              <a:effectLst/>
            </a:rPr>
            <a:t>Nutrition</a:t>
          </a:r>
          <a:endParaRPr lang="en-US">
            <a:effectLst/>
          </a:endParaRPr>
        </a:p>
      </dgm:t>
    </dgm:pt>
    <dgm:pt modelId="{72CA0FD6-021C-405F-9227-9B80D0D36BFD}" type="parTrans" cxnId="{C88A0EF8-FD90-4874-A327-EBE56BC1CC68}">
      <dgm:prSet/>
      <dgm:spPr/>
      <dgm:t>
        <a:bodyPr/>
        <a:lstStyle/>
        <a:p>
          <a:endParaRPr lang="en-US"/>
        </a:p>
      </dgm:t>
    </dgm:pt>
    <dgm:pt modelId="{A3BC4129-D142-4E35-AC9C-197BBB828E54}" type="sibTrans" cxnId="{C88A0EF8-FD90-4874-A327-EBE56BC1CC68}">
      <dgm:prSet/>
      <dgm:spPr/>
      <dgm:t>
        <a:bodyPr/>
        <a:lstStyle/>
        <a:p>
          <a:endParaRPr lang="en-US"/>
        </a:p>
      </dgm:t>
    </dgm:pt>
    <dgm:pt modelId="{47464316-412F-4CED-AD15-765770E255BC}">
      <dgm:prSet/>
      <dgm:spPr/>
      <dgm:t>
        <a:bodyPr/>
        <a:lstStyle/>
        <a:p>
          <a:r>
            <a:rPr lang="en-US" b="1" dirty="0">
              <a:effectLst/>
            </a:rPr>
            <a:t>NMCP : National Malaria Control Program</a:t>
          </a:r>
          <a:endParaRPr lang="en-US" dirty="0">
            <a:effectLst/>
          </a:endParaRPr>
        </a:p>
      </dgm:t>
    </dgm:pt>
    <dgm:pt modelId="{76792078-2C5A-4F35-B6A6-07AD1783ECC9}" type="parTrans" cxnId="{CD8B39C4-801D-4191-9EDB-50B3D169B2E8}">
      <dgm:prSet/>
      <dgm:spPr/>
      <dgm:t>
        <a:bodyPr/>
        <a:lstStyle/>
        <a:p>
          <a:endParaRPr lang="en-US"/>
        </a:p>
      </dgm:t>
    </dgm:pt>
    <dgm:pt modelId="{077D59B2-21A9-48A0-9F20-162DEF160F6B}" type="sibTrans" cxnId="{CD8B39C4-801D-4191-9EDB-50B3D169B2E8}">
      <dgm:prSet/>
      <dgm:spPr/>
      <dgm:t>
        <a:bodyPr/>
        <a:lstStyle/>
        <a:p>
          <a:endParaRPr lang="en-US"/>
        </a:p>
      </dgm:t>
    </dgm:pt>
    <dgm:pt modelId="{2E9E7D27-9D55-4524-AD78-1729160027CD}">
      <dgm:prSet/>
      <dgm:spPr/>
      <dgm:t>
        <a:bodyPr/>
        <a:lstStyle/>
        <a:p>
          <a:r>
            <a:rPr lang="en-US" b="1">
              <a:effectLst/>
            </a:rPr>
            <a:t>TCP : Tuberculosis Control Program</a:t>
          </a:r>
          <a:endParaRPr lang="en-US" dirty="0">
            <a:effectLst/>
          </a:endParaRPr>
        </a:p>
      </dgm:t>
    </dgm:pt>
    <dgm:pt modelId="{6AA10D38-E77B-4804-8DB2-B085AC9D8767}" type="parTrans" cxnId="{DBE85351-26FC-4AE9-B74A-24C9E0252F2F}">
      <dgm:prSet/>
      <dgm:spPr/>
      <dgm:t>
        <a:bodyPr/>
        <a:lstStyle/>
        <a:p>
          <a:endParaRPr lang="en-US"/>
        </a:p>
      </dgm:t>
    </dgm:pt>
    <dgm:pt modelId="{26539A6D-4DCA-4134-8637-7C742ABE1C6D}" type="sibTrans" cxnId="{DBE85351-26FC-4AE9-B74A-24C9E0252F2F}">
      <dgm:prSet/>
      <dgm:spPr/>
      <dgm:t>
        <a:bodyPr/>
        <a:lstStyle/>
        <a:p>
          <a:endParaRPr lang="en-US"/>
        </a:p>
      </dgm:t>
    </dgm:pt>
    <dgm:pt modelId="{C030B020-F32D-49E7-9F30-904321BF6D96}">
      <dgm:prSet/>
      <dgm:spPr/>
      <dgm:t>
        <a:bodyPr/>
        <a:lstStyle/>
        <a:p>
          <a:r>
            <a:rPr lang="en-US" b="1">
              <a:effectLst/>
            </a:rPr>
            <a:t>HIV/AIDS Control Program</a:t>
          </a:r>
          <a:endParaRPr lang="en-US">
            <a:effectLst/>
          </a:endParaRPr>
        </a:p>
      </dgm:t>
    </dgm:pt>
    <dgm:pt modelId="{87A6B02F-B80E-48E6-BC34-E2DDF3700EC5}" type="parTrans" cxnId="{D5301A6B-CFDF-4BEC-8E1C-D9C0F38C1F24}">
      <dgm:prSet/>
      <dgm:spPr/>
      <dgm:t>
        <a:bodyPr/>
        <a:lstStyle/>
        <a:p>
          <a:endParaRPr lang="en-US"/>
        </a:p>
      </dgm:t>
    </dgm:pt>
    <dgm:pt modelId="{01816962-216A-4F43-BF31-91F789F17F94}" type="sibTrans" cxnId="{D5301A6B-CFDF-4BEC-8E1C-D9C0F38C1F24}">
      <dgm:prSet/>
      <dgm:spPr/>
      <dgm:t>
        <a:bodyPr/>
        <a:lstStyle/>
        <a:p>
          <a:endParaRPr lang="en-US"/>
        </a:p>
      </dgm:t>
    </dgm:pt>
    <dgm:pt modelId="{5FCF1F0C-AFD5-4BC0-8C3B-4BB4CAB63AC7}">
      <dgm:prSet/>
      <dgm:spPr/>
      <dgm:t>
        <a:bodyPr/>
        <a:lstStyle/>
        <a:p>
          <a:r>
            <a:rPr lang="en-US" b="1">
              <a:effectLst/>
            </a:rPr>
            <a:t>NLCP : National Leprosy Control Program</a:t>
          </a:r>
          <a:endParaRPr lang="en-US">
            <a:effectLst/>
          </a:endParaRPr>
        </a:p>
      </dgm:t>
    </dgm:pt>
    <dgm:pt modelId="{90E95F31-D1A9-49E7-A914-2828D3B912BE}" type="parTrans" cxnId="{B3124FF0-C519-421F-8CFC-605D68BEC96A}">
      <dgm:prSet/>
      <dgm:spPr/>
      <dgm:t>
        <a:bodyPr/>
        <a:lstStyle/>
        <a:p>
          <a:endParaRPr lang="en-US"/>
        </a:p>
      </dgm:t>
    </dgm:pt>
    <dgm:pt modelId="{85743F63-CA86-42C3-83CB-DE642982EA38}" type="sibTrans" cxnId="{B3124FF0-C519-421F-8CFC-605D68BEC96A}">
      <dgm:prSet/>
      <dgm:spPr/>
      <dgm:t>
        <a:bodyPr/>
        <a:lstStyle/>
        <a:p>
          <a:endParaRPr lang="en-US"/>
        </a:p>
      </dgm:t>
    </dgm:pt>
    <dgm:pt modelId="{C17B3C4B-7326-4B4E-A8FC-BA6EBEC6C6FC}">
      <dgm:prSet/>
      <dgm:spPr/>
      <dgm:t>
        <a:bodyPr/>
        <a:lstStyle/>
        <a:p>
          <a:r>
            <a:rPr lang="en-US" b="1" dirty="0">
              <a:effectLst/>
            </a:rPr>
            <a:t>SCHOOL HEALTH</a:t>
          </a:r>
          <a:endParaRPr lang="en-US" dirty="0">
            <a:effectLst/>
          </a:endParaRPr>
        </a:p>
      </dgm:t>
    </dgm:pt>
    <dgm:pt modelId="{5B94F47D-3BB5-4D0D-AA6C-BC2C67A3D648}" type="parTrans" cxnId="{3A9680BB-B29D-48FB-B74D-CD8078F06E7F}">
      <dgm:prSet/>
      <dgm:spPr/>
      <dgm:t>
        <a:bodyPr/>
        <a:lstStyle/>
        <a:p>
          <a:endParaRPr lang="en-US"/>
        </a:p>
      </dgm:t>
    </dgm:pt>
    <dgm:pt modelId="{7FAB94F7-AE8E-4AA1-B47A-5E24FF154D7F}" type="sibTrans" cxnId="{3A9680BB-B29D-48FB-B74D-CD8078F06E7F}">
      <dgm:prSet/>
      <dgm:spPr/>
      <dgm:t>
        <a:bodyPr/>
        <a:lstStyle/>
        <a:p>
          <a:endParaRPr lang="en-US"/>
        </a:p>
      </dgm:t>
    </dgm:pt>
    <dgm:pt modelId="{DD2FB770-E993-4780-9C46-9C7C82615CF6}" type="pres">
      <dgm:prSet presAssocID="{859A4493-DCAD-4205-86AF-22328BCE3D31}" presName="cycle" presStyleCnt="0">
        <dgm:presLayoutVars>
          <dgm:chMax val="1"/>
          <dgm:dir/>
          <dgm:animLvl val="ctr"/>
          <dgm:resizeHandles val="exact"/>
        </dgm:presLayoutVars>
      </dgm:prSet>
      <dgm:spPr/>
    </dgm:pt>
    <dgm:pt modelId="{E4C8B5F5-E43F-4014-9123-10982DFE7D56}" type="pres">
      <dgm:prSet presAssocID="{CE919114-F804-4B87-B50C-4D55A9799742}" presName="centerShape" presStyleLbl="node0" presStyleIdx="0" presStyleCnt="1"/>
      <dgm:spPr/>
    </dgm:pt>
    <dgm:pt modelId="{0D4CA67E-7733-4A15-A984-29C2A7B78D4C}" type="pres">
      <dgm:prSet presAssocID="{2956080D-D19C-4385-BF72-A401F8CD42CD}" presName="parTrans" presStyleLbl="bgSibTrans2D1" presStyleIdx="0" presStyleCnt="7"/>
      <dgm:spPr/>
    </dgm:pt>
    <dgm:pt modelId="{945AB196-DE7E-477A-A456-D296B3763380}" type="pres">
      <dgm:prSet presAssocID="{CFE562A8-298C-4B08-A31E-F2842A2C2D1B}" presName="node" presStyleLbl="node1" presStyleIdx="0" presStyleCnt="7">
        <dgm:presLayoutVars>
          <dgm:bulletEnabled val="1"/>
        </dgm:presLayoutVars>
      </dgm:prSet>
      <dgm:spPr/>
    </dgm:pt>
    <dgm:pt modelId="{568E28BD-FEFB-4B76-84F2-5912715C41C2}" type="pres">
      <dgm:prSet presAssocID="{72CA0FD6-021C-405F-9227-9B80D0D36BFD}" presName="parTrans" presStyleLbl="bgSibTrans2D1" presStyleIdx="1" presStyleCnt="7"/>
      <dgm:spPr/>
    </dgm:pt>
    <dgm:pt modelId="{4146162E-275B-4327-BF98-5AE5969218FB}" type="pres">
      <dgm:prSet presAssocID="{CC2E4079-00A3-4EBA-B8EA-5A01D3B4D4B4}" presName="node" presStyleLbl="node1" presStyleIdx="1" presStyleCnt="7">
        <dgm:presLayoutVars>
          <dgm:bulletEnabled val="1"/>
        </dgm:presLayoutVars>
      </dgm:prSet>
      <dgm:spPr/>
    </dgm:pt>
    <dgm:pt modelId="{B5E24B25-DBB9-439D-89E5-51F8152CDE48}" type="pres">
      <dgm:prSet presAssocID="{76792078-2C5A-4F35-B6A6-07AD1783ECC9}" presName="parTrans" presStyleLbl="bgSibTrans2D1" presStyleIdx="2" presStyleCnt="7"/>
      <dgm:spPr/>
    </dgm:pt>
    <dgm:pt modelId="{89A21AB8-4FA0-48C0-B2DA-EE69A4182173}" type="pres">
      <dgm:prSet presAssocID="{47464316-412F-4CED-AD15-765770E255BC}" presName="node" presStyleLbl="node1" presStyleIdx="2" presStyleCnt="7">
        <dgm:presLayoutVars>
          <dgm:bulletEnabled val="1"/>
        </dgm:presLayoutVars>
      </dgm:prSet>
      <dgm:spPr/>
    </dgm:pt>
    <dgm:pt modelId="{5DBD5277-4FC2-4DAA-817F-7DFEF7F33DCC}" type="pres">
      <dgm:prSet presAssocID="{6AA10D38-E77B-4804-8DB2-B085AC9D8767}" presName="parTrans" presStyleLbl="bgSibTrans2D1" presStyleIdx="3" presStyleCnt="7"/>
      <dgm:spPr/>
    </dgm:pt>
    <dgm:pt modelId="{CBC757AF-BB25-4D68-B570-4B3C2B94CF82}" type="pres">
      <dgm:prSet presAssocID="{2E9E7D27-9D55-4524-AD78-1729160027CD}" presName="node" presStyleLbl="node1" presStyleIdx="3" presStyleCnt="7">
        <dgm:presLayoutVars>
          <dgm:bulletEnabled val="1"/>
        </dgm:presLayoutVars>
      </dgm:prSet>
      <dgm:spPr/>
    </dgm:pt>
    <dgm:pt modelId="{34930DD7-8543-4130-9A91-0330D3A88907}" type="pres">
      <dgm:prSet presAssocID="{87A6B02F-B80E-48E6-BC34-E2DDF3700EC5}" presName="parTrans" presStyleLbl="bgSibTrans2D1" presStyleIdx="4" presStyleCnt="7"/>
      <dgm:spPr/>
    </dgm:pt>
    <dgm:pt modelId="{AF9A166A-7CF6-4935-8F35-7CEA10D7092B}" type="pres">
      <dgm:prSet presAssocID="{C030B020-F32D-49E7-9F30-904321BF6D96}" presName="node" presStyleLbl="node1" presStyleIdx="4" presStyleCnt="7">
        <dgm:presLayoutVars>
          <dgm:bulletEnabled val="1"/>
        </dgm:presLayoutVars>
      </dgm:prSet>
      <dgm:spPr/>
    </dgm:pt>
    <dgm:pt modelId="{CCE2BD0D-71C2-4753-ACE8-F00FBD9E79B9}" type="pres">
      <dgm:prSet presAssocID="{90E95F31-D1A9-49E7-A914-2828D3B912BE}" presName="parTrans" presStyleLbl="bgSibTrans2D1" presStyleIdx="5" presStyleCnt="7"/>
      <dgm:spPr/>
    </dgm:pt>
    <dgm:pt modelId="{2F83AF3C-2864-4F84-9B89-78F648634092}" type="pres">
      <dgm:prSet presAssocID="{5FCF1F0C-AFD5-4BC0-8C3B-4BB4CAB63AC7}" presName="node" presStyleLbl="node1" presStyleIdx="5" presStyleCnt="7">
        <dgm:presLayoutVars>
          <dgm:bulletEnabled val="1"/>
        </dgm:presLayoutVars>
      </dgm:prSet>
      <dgm:spPr/>
    </dgm:pt>
    <dgm:pt modelId="{26C6ED02-C7B7-4490-83CD-FA8EAAFEA1CF}" type="pres">
      <dgm:prSet presAssocID="{5B94F47D-3BB5-4D0D-AA6C-BC2C67A3D648}" presName="parTrans" presStyleLbl="bgSibTrans2D1" presStyleIdx="6" presStyleCnt="7"/>
      <dgm:spPr/>
    </dgm:pt>
    <dgm:pt modelId="{6EFDCBEF-32B2-474F-8078-6D86301415C6}" type="pres">
      <dgm:prSet presAssocID="{C17B3C4B-7326-4B4E-A8FC-BA6EBEC6C6FC}" presName="node" presStyleLbl="node1" presStyleIdx="6" presStyleCnt="7">
        <dgm:presLayoutVars>
          <dgm:bulletEnabled val="1"/>
        </dgm:presLayoutVars>
      </dgm:prSet>
      <dgm:spPr/>
    </dgm:pt>
  </dgm:ptLst>
  <dgm:cxnLst>
    <dgm:cxn modelId="{EEA0960A-3E03-4F20-B2C5-269B5587EF40}" type="presOf" srcId="{CFE562A8-298C-4B08-A31E-F2842A2C2D1B}" destId="{945AB196-DE7E-477A-A456-D296B3763380}" srcOrd="0" destOrd="0" presId="urn:microsoft.com/office/officeart/2005/8/layout/radial4"/>
    <dgm:cxn modelId="{3FEFF50C-710B-4C40-BF85-380DC5A1BF69}" type="presOf" srcId="{2E9E7D27-9D55-4524-AD78-1729160027CD}" destId="{CBC757AF-BB25-4D68-B570-4B3C2B94CF82}" srcOrd="0" destOrd="0" presId="urn:microsoft.com/office/officeart/2005/8/layout/radial4"/>
    <dgm:cxn modelId="{222EAC0F-013C-4850-8585-C2D8AA336329}" type="presOf" srcId="{CC2E4079-00A3-4EBA-B8EA-5A01D3B4D4B4}" destId="{4146162E-275B-4327-BF98-5AE5969218FB}" srcOrd="0" destOrd="0" presId="urn:microsoft.com/office/officeart/2005/8/layout/radial4"/>
    <dgm:cxn modelId="{C009051A-B501-485C-BA78-97DC5CF46092}" type="presOf" srcId="{6AA10D38-E77B-4804-8DB2-B085AC9D8767}" destId="{5DBD5277-4FC2-4DAA-817F-7DFEF7F33DCC}" srcOrd="0" destOrd="0" presId="urn:microsoft.com/office/officeart/2005/8/layout/radial4"/>
    <dgm:cxn modelId="{D4E49C1F-303A-4638-AAEF-04093AF01DB9}" type="presOf" srcId="{C17B3C4B-7326-4B4E-A8FC-BA6EBEC6C6FC}" destId="{6EFDCBEF-32B2-474F-8078-6D86301415C6}" srcOrd="0" destOrd="0" presId="urn:microsoft.com/office/officeart/2005/8/layout/radial4"/>
    <dgm:cxn modelId="{174DCA39-A59C-4877-AF48-5D5E5CACB292}" type="presOf" srcId="{859A4493-DCAD-4205-86AF-22328BCE3D31}" destId="{DD2FB770-E993-4780-9C46-9C7C82615CF6}" srcOrd="0" destOrd="0" presId="urn:microsoft.com/office/officeart/2005/8/layout/radial4"/>
    <dgm:cxn modelId="{2D43AC44-7132-4123-B3E2-CA8224FE5940}" srcId="{CE919114-F804-4B87-B50C-4D55A9799742}" destId="{CFE562A8-298C-4B08-A31E-F2842A2C2D1B}" srcOrd="0" destOrd="0" parTransId="{2956080D-D19C-4385-BF72-A401F8CD42CD}" sibTransId="{A1836335-2EFB-414F-8E6C-4FB8BDC91504}"/>
    <dgm:cxn modelId="{12702169-0AF9-45B8-8D95-EE6D2CBF01FB}" srcId="{859A4493-DCAD-4205-86AF-22328BCE3D31}" destId="{CE919114-F804-4B87-B50C-4D55A9799742}" srcOrd="0" destOrd="0" parTransId="{7A5B1E49-4737-47EA-AE95-A4149311294C}" sibTransId="{A7FBA2FA-8A6A-4B6A-80F7-B610E7C91CC1}"/>
    <dgm:cxn modelId="{29A8B34A-205E-4CC3-AA94-08F93992BD67}" type="presOf" srcId="{2956080D-D19C-4385-BF72-A401F8CD42CD}" destId="{0D4CA67E-7733-4A15-A984-29C2A7B78D4C}" srcOrd="0" destOrd="0" presId="urn:microsoft.com/office/officeart/2005/8/layout/radial4"/>
    <dgm:cxn modelId="{D5301A6B-CFDF-4BEC-8E1C-D9C0F38C1F24}" srcId="{CE919114-F804-4B87-B50C-4D55A9799742}" destId="{C030B020-F32D-49E7-9F30-904321BF6D96}" srcOrd="4" destOrd="0" parTransId="{87A6B02F-B80E-48E6-BC34-E2DDF3700EC5}" sibTransId="{01816962-216A-4F43-BF31-91F789F17F94}"/>
    <dgm:cxn modelId="{FF2C644B-C320-4501-BBEC-24D33FC7B348}" type="presOf" srcId="{72CA0FD6-021C-405F-9227-9B80D0D36BFD}" destId="{568E28BD-FEFB-4B76-84F2-5912715C41C2}" srcOrd="0" destOrd="0" presId="urn:microsoft.com/office/officeart/2005/8/layout/radial4"/>
    <dgm:cxn modelId="{D0650F6F-D8F0-45B1-9088-DAEBA213BB0E}" type="presOf" srcId="{87A6B02F-B80E-48E6-BC34-E2DDF3700EC5}" destId="{34930DD7-8543-4130-9A91-0330D3A88907}" srcOrd="0" destOrd="0" presId="urn:microsoft.com/office/officeart/2005/8/layout/radial4"/>
    <dgm:cxn modelId="{DBE85351-26FC-4AE9-B74A-24C9E0252F2F}" srcId="{CE919114-F804-4B87-B50C-4D55A9799742}" destId="{2E9E7D27-9D55-4524-AD78-1729160027CD}" srcOrd="3" destOrd="0" parTransId="{6AA10D38-E77B-4804-8DB2-B085AC9D8767}" sibTransId="{26539A6D-4DCA-4134-8637-7C742ABE1C6D}"/>
    <dgm:cxn modelId="{50E77651-185F-4FC9-9425-D9DA8D3AD3BA}" type="presOf" srcId="{76792078-2C5A-4F35-B6A6-07AD1783ECC9}" destId="{B5E24B25-DBB9-439D-89E5-51F8152CDE48}" srcOrd="0" destOrd="0" presId="urn:microsoft.com/office/officeart/2005/8/layout/radial4"/>
    <dgm:cxn modelId="{60D98255-F0F1-49F2-8FD1-61590881494A}" type="presOf" srcId="{CE919114-F804-4B87-B50C-4D55A9799742}" destId="{E4C8B5F5-E43F-4014-9123-10982DFE7D56}" srcOrd="0" destOrd="0" presId="urn:microsoft.com/office/officeart/2005/8/layout/radial4"/>
    <dgm:cxn modelId="{CA2C0E8A-C9FF-40D3-84A8-1E08C4146299}" type="presOf" srcId="{5FCF1F0C-AFD5-4BC0-8C3B-4BB4CAB63AC7}" destId="{2F83AF3C-2864-4F84-9B89-78F648634092}" srcOrd="0" destOrd="0" presId="urn:microsoft.com/office/officeart/2005/8/layout/radial4"/>
    <dgm:cxn modelId="{C513C88B-71CB-450C-A3CD-4A63E1242D22}" type="presOf" srcId="{47464316-412F-4CED-AD15-765770E255BC}" destId="{89A21AB8-4FA0-48C0-B2DA-EE69A4182173}" srcOrd="0" destOrd="0" presId="urn:microsoft.com/office/officeart/2005/8/layout/radial4"/>
    <dgm:cxn modelId="{6098C0B2-64D7-4F69-9E3D-24F1477D2E32}" type="presOf" srcId="{5B94F47D-3BB5-4D0D-AA6C-BC2C67A3D648}" destId="{26C6ED02-C7B7-4490-83CD-FA8EAAFEA1CF}" srcOrd="0" destOrd="0" presId="urn:microsoft.com/office/officeart/2005/8/layout/radial4"/>
    <dgm:cxn modelId="{3A9680BB-B29D-48FB-B74D-CD8078F06E7F}" srcId="{CE919114-F804-4B87-B50C-4D55A9799742}" destId="{C17B3C4B-7326-4B4E-A8FC-BA6EBEC6C6FC}" srcOrd="6" destOrd="0" parTransId="{5B94F47D-3BB5-4D0D-AA6C-BC2C67A3D648}" sibTransId="{7FAB94F7-AE8E-4AA1-B47A-5E24FF154D7F}"/>
    <dgm:cxn modelId="{1AA419C2-6872-444D-BDCC-0878E75D2854}" type="presOf" srcId="{C030B020-F32D-49E7-9F30-904321BF6D96}" destId="{AF9A166A-7CF6-4935-8F35-7CEA10D7092B}" srcOrd="0" destOrd="0" presId="urn:microsoft.com/office/officeart/2005/8/layout/radial4"/>
    <dgm:cxn modelId="{CD8B39C4-801D-4191-9EDB-50B3D169B2E8}" srcId="{CE919114-F804-4B87-B50C-4D55A9799742}" destId="{47464316-412F-4CED-AD15-765770E255BC}" srcOrd="2" destOrd="0" parTransId="{76792078-2C5A-4F35-B6A6-07AD1783ECC9}" sibTransId="{077D59B2-21A9-48A0-9F20-162DEF160F6B}"/>
    <dgm:cxn modelId="{3A2015D7-7642-48B6-B2FB-85E2149BBF80}" type="presOf" srcId="{90E95F31-D1A9-49E7-A914-2828D3B912BE}" destId="{CCE2BD0D-71C2-4753-ACE8-F00FBD9E79B9}" srcOrd="0" destOrd="0" presId="urn:microsoft.com/office/officeart/2005/8/layout/radial4"/>
    <dgm:cxn modelId="{B3124FF0-C519-421F-8CFC-605D68BEC96A}" srcId="{CE919114-F804-4B87-B50C-4D55A9799742}" destId="{5FCF1F0C-AFD5-4BC0-8C3B-4BB4CAB63AC7}" srcOrd="5" destOrd="0" parTransId="{90E95F31-D1A9-49E7-A914-2828D3B912BE}" sibTransId="{85743F63-CA86-42C3-83CB-DE642982EA38}"/>
    <dgm:cxn modelId="{C88A0EF8-FD90-4874-A327-EBE56BC1CC68}" srcId="{CE919114-F804-4B87-B50C-4D55A9799742}" destId="{CC2E4079-00A3-4EBA-B8EA-5A01D3B4D4B4}" srcOrd="1" destOrd="0" parTransId="{72CA0FD6-021C-405F-9227-9B80D0D36BFD}" sibTransId="{A3BC4129-D142-4E35-AC9C-197BBB828E54}"/>
    <dgm:cxn modelId="{BCE67298-5940-4BD7-BFF0-7F6C18BAF60F}" type="presParOf" srcId="{DD2FB770-E993-4780-9C46-9C7C82615CF6}" destId="{E4C8B5F5-E43F-4014-9123-10982DFE7D56}" srcOrd="0" destOrd="0" presId="urn:microsoft.com/office/officeart/2005/8/layout/radial4"/>
    <dgm:cxn modelId="{E5AE7CCF-0AFF-4595-8D35-32947F6F73A0}" type="presParOf" srcId="{DD2FB770-E993-4780-9C46-9C7C82615CF6}" destId="{0D4CA67E-7733-4A15-A984-29C2A7B78D4C}" srcOrd="1" destOrd="0" presId="urn:microsoft.com/office/officeart/2005/8/layout/radial4"/>
    <dgm:cxn modelId="{C32BEA1A-6E12-4B3D-A2F8-B975B09D0E21}" type="presParOf" srcId="{DD2FB770-E993-4780-9C46-9C7C82615CF6}" destId="{945AB196-DE7E-477A-A456-D296B3763380}" srcOrd="2" destOrd="0" presId="urn:microsoft.com/office/officeart/2005/8/layout/radial4"/>
    <dgm:cxn modelId="{3CEE78AF-D82A-477C-9E6E-496B074F5D82}" type="presParOf" srcId="{DD2FB770-E993-4780-9C46-9C7C82615CF6}" destId="{568E28BD-FEFB-4B76-84F2-5912715C41C2}" srcOrd="3" destOrd="0" presId="urn:microsoft.com/office/officeart/2005/8/layout/radial4"/>
    <dgm:cxn modelId="{094C0C45-9B6C-4F3C-9875-2D81CC2F823F}" type="presParOf" srcId="{DD2FB770-E993-4780-9C46-9C7C82615CF6}" destId="{4146162E-275B-4327-BF98-5AE5969218FB}" srcOrd="4" destOrd="0" presId="urn:microsoft.com/office/officeart/2005/8/layout/radial4"/>
    <dgm:cxn modelId="{231535E6-EDC7-464D-8E14-DE6F9871A9FB}" type="presParOf" srcId="{DD2FB770-E993-4780-9C46-9C7C82615CF6}" destId="{B5E24B25-DBB9-439D-89E5-51F8152CDE48}" srcOrd="5" destOrd="0" presId="urn:microsoft.com/office/officeart/2005/8/layout/radial4"/>
    <dgm:cxn modelId="{32AE7A47-FDDC-4920-A083-5CA7631782A0}" type="presParOf" srcId="{DD2FB770-E993-4780-9C46-9C7C82615CF6}" destId="{89A21AB8-4FA0-48C0-B2DA-EE69A4182173}" srcOrd="6" destOrd="0" presId="urn:microsoft.com/office/officeart/2005/8/layout/radial4"/>
    <dgm:cxn modelId="{1416507A-B1AE-45D6-A221-A70CE9E3230A}" type="presParOf" srcId="{DD2FB770-E993-4780-9C46-9C7C82615CF6}" destId="{5DBD5277-4FC2-4DAA-817F-7DFEF7F33DCC}" srcOrd="7" destOrd="0" presId="urn:microsoft.com/office/officeart/2005/8/layout/radial4"/>
    <dgm:cxn modelId="{ED591A2E-05B9-4289-A9C6-FED1DEEDA938}" type="presParOf" srcId="{DD2FB770-E993-4780-9C46-9C7C82615CF6}" destId="{CBC757AF-BB25-4D68-B570-4B3C2B94CF82}" srcOrd="8" destOrd="0" presId="urn:microsoft.com/office/officeart/2005/8/layout/radial4"/>
    <dgm:cxn modelId="{CBFF6D33-C09E-49C9-99B4-6592680A8FA9}" type="presParOf" srcId="{DD2FB770-E993-4780-9C46-9C7C82615CF6}" destId="{34930DD7-8543-4130-9A91-0330D3A88907}" srcOrd="9" destOrd="0" presId="urn:microsoft.com/office/officeart/2005/8/layout/radial4"/>
    <dgm:cxn modelId="{7698E0D3-9D76-4284-AFC8-DA863BD9887F}" type="presParOf" srcId="{DD2FB770-E993-4780-9C46-9C7C82615CF6}" destId="{AF9A166A-7CF6-4935-8F35-7CEA10D7092B}" srcOrd="10" destOrd="0" presId="urn:microsoft.com/office/officeart/2005/8/layout/radial4"/>
    <dgm:cxn modelId="{0AB2C630-96DF-4798-8BDA-31E6CACC2716}" type="presParOf" srcId="{DD2FB770-E993-4780-9C46-9C7C82615CF6}" destId="{CCE2BD0D-71C2-4753-ACE8-F00FBD9E79B9}" srcOrd="11" destOrd="0" presId="urn:microsoft.com/office/officeart/2005/8/layout/radial4"/>
    <dgm:cxn modelId="{7123E4BD-0D27-45C3-BCF7-5DEA981884F7}" type="presParOf" srcId="{DD2FB770-E993-4780-9C46-9C7C82615CF6}" destId="{2F83AF3C-2864-4F84-9B89-78F648634092}" srcOrd="12" destOrd="0" presId="urn:microsoft.com/office/officeart/2005/8/layout/radial4"/>
    <dgm:cxn modelId="{701015E3-B41D-4288-B804-FDA87F8204D6}" type="presParOf" srcId="{DD2FB770-E993-4780-9C46-9C7C82615CF6}" destId="{26C6ED02-C7B7-4490-83CD-FA8EAAFEA1CF}" srcOrd="13" destOrd="0" presId="urn:microsoft.com/office/officeart/2005/8/layout/radial4"/>
    <dgm:cxn modelId="{DEF9566E-9B28-445C-A2C0-829E78ECA9CC}" type="presParOf" srcId="{DD2FB770-E993-4780-9C46-9C7C82615CF6}" destId="{6EFDCBEF-32B2-474F-8078-6D86301415C6}" srcOrd="1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4479A3-4FAE-4303-B138-C3CDEDCC464F}" type="doc">
      <dgm:prSet loTypeId="urn:microsoft.com/office/officeart/2005/8/layout/lProcess1" loCatId="process" qsTypeId="urn:microsoft.com/office/officeart/2005/8/quickstyle/3d5" qsCatId="3D" csTypeId="urn:microsoft.com/office/officeart/2005/8/colors/colorful1" csCatId="colorful" phldr="1"/>
      <dgm:spPr/>
      <dgm:t>
        <a:bodyPr/>
        <a:lstStyle/>
        <a:p>
          <a:endParaRPr lang="en-US"/>
        </a:p>
      </dgm:t>
    </dgm:pt>
    <dgm:pt modelId="{C0507CF4-22A4-4104-9275-90058DAC1E56}">
      <dgm:prSet/>
      <dgm:spPr/>
      <dgm:t>
        <a:bodyPr/>
        <a:lstStyle/>
        <a:p>
          <a:r>
            <a:rPr lang="en-US" dirty="0"/>
            <a:t>The Treatment </a:t>
          </a:r>
          <a:r>
            <a:rPr lang="en-US" b="1" dirty="0"/>
            <a:t>Success Rate </a:t>
          </a:r>
          <a:endParaRPr lang="en-US" dirty="0"/>
        </a:p>
      </dgm:t>
    </dgm:pt>
    <dgm:pt modelId="{37B654F6-65A0-48B8-B8CE-C4E9AE6F491F}" type="parTrans" cxnId="{BB90A2B8-9400-44DF-BAD1-1234A4F4E1FC}">
      <dgm:prSet/>
      <dgm:spPr/>
      <dgm:t>
        <a:bodyPr/>
        <a:lstStyle/>
        <a:p>
          <a:endParaRPr lang="en-US"/>
        </a:p>
      </dgm:t>
    </dgm:pt>
    <dgm:pt modelId="{3C7B6202-94EE-4264-8BC8-437E1CDEF2C3}" type="sibTrans" cxnId="{BB90A2B8-9400-44DF-BAD1-1234A4F4E1FC}">
      <dgm:prSet/>
      <dgm:spPr/>
      <dgm:t>
        <a:bodyPr/>
        <a:lstStyle/>
        <a:p>
          <a:endParaRPr lang="en-US"/>
        </a:p>
      </dgm:t>
    </dgm:pt>
    <dgm:pt modelId="{DA8828D9-06B9-440B-AC56-06A50C755F95}">
      <dgm:prSet custT="1"/>
      <dgm:spPr/>
      <dgm:t>
        <a:bodyPr/>
        <a:lstStyle/>
        <a:p>
          <a:pPr algn="l"/>
          <a:r>
            <a:rPr lang="en-US" sz="5400" dirty="0"/>
            <a:t>increased from (82%) in 2004,</a:t>
          </a:r>
        </a:p>
        <a:p>
          <a:pPr algn="l"/>
          <a:r>
            <a:rPr lang="en-US" sz="5400" dirty="0"/>
            <a:t>to (87.7%) in 2009</a:t>
          </a:r>
        </a:p>
      </dgm:t>
    </dgm:pt>
    <dgm:pt modelId="{2CFD7366-947D-49B1-AECD-7CC4FC5915B9}" type="parTrans" cxnId="{E12329D8-8095-4020-BC4B-FCDDAAD27C04}">
      <dgm:prSet/>
      <dgm:spPr/>
      <dgm:t>
        <a:bodyPr/>
        <a:lstStyle/>
        <a:p>
          <a:endParaRPr lang="en-US"/>
        </a:p>
      </dgm:t>
    </dgm:pt>
    <dgm:pt modelId="{2F21C03E-0457-4B48-9F25-9340FC4442B1}" type="sibTrans" cxnId="{E12329D8-8095-4020-BC4B-FCDDAAD27C04}">
      <dgm:prSet/>
      <dgm:spPr/>
      <dgm:t>
        <a:bodyPr/>
        <a:lstStyle/>
        <a:p>
          <a:endParaRPr lang="en-US"/>
        </a:p>
      </dgm:t>
    </dgm:pt>
    <dgm:pt modelId="{61CFBD42-DC4C-4235-B87C-E318A9DFE213}" type="pres">
      <dgm:prSet presAssocID="{D44479A3-4FAE-4303-B138-C3CDEDCC464F}" presName="Name0" presStyleCnt="0">
        <dgm:presLayoutVars>
          <dgm:dir/>
          <dgm:animLvl val="lvl"/>
          <dgm:resizeHandles val="exact"/>
        </dgm:presLayoutVars>
      </dgm:prSet>
      <dgm:spPr/>
    </dgm:pt>
    <dgm:pt modelId="{5D1886A3-7FD5-4DD2-B1F0-049CF310DC72}" type="pres">
      <dgm:prSet presAssocID="{C0507CF4-22A4-4104-9275-90058DAC1E56}" presName="vertFlow" presStyleCnt="0"/>
      <dgm:spPr/>
    </dgm:pt>
    <dgm:pt modelId="{0E8D3530-A6F0-4A74-85AD-D2D58D8375FB}" type="pres">
      <dgm:prSet presAssocID="{C0507CF4-22A4-4104-9275-90058DAC1E56}" presName="header" presStyleLbl="node1" presStyleIdx="0" presStyleCnt="1"/>
      <dgm:spPr/>
    </dgm:pt>
    <dgm:pt modelId="{1F2D4A7D-175B-4F0A-9752-6CBBC29B22E6}" type="pres">
      <dgm:prSet presAssocID="{2CFD7366-947D-49B1-AECD-7CC4FC5915B9}" presName="parTrans" presStyleLbl="sibTrans2D1" presStyleIdx="0" presStyleCnt="1"/>
      <dgm:spPr/>
    </dgm:pt>
    <dgm:pt modelId="{02A0AE14-2C70-40DE-A519-3612412C2697}" type="pres">
      <dgm:prSet presAssocID="{DA8828D9-06B9-440B-AC56-06A50C755F95}" presName="child" presStyleLbl="alignAccFollowNode1" presStyleIdx="0" presStyleCnt="1">
        <dgm:presLayoutVars>
          <dgm:chMax val="0"/>
          <dgm:bulletEnabled val="1"/>
        </dgm:presLayoutVars>
      </dgm:prSet>
      <dgm:spPr/>
    </dgm:pt>
  </dgm:ptLst>
  <dgm:cxnLst>
    <dgm:cxn modelId="{3C2AB20E-2598-4327-A0DF-E70811F51DBB}" type="presOf" srcId="{DA8828D9-06B9-440B-AC56-06A50C755F95}" destId="{02A0AE14-2C70-40DE-A519-3612412C2697}" srcOrd="0" destOrd="0" presId="urn:microsoft.com/office/officeart/2005/8/layout/lProcess1"/>
    <dgm:cxn modelId="{32682428-D8BA-4C8A-865F-78F26D9C50A6}" type="presOf" srcId="{D44479A3-4FAE-4303-B138-C3CDEDCC464F}" destId="{61CFBD42-DC4C-4235-B87C-E318A9DFE213}" srcOrd="0" destOrd="0" presId="urn:microsoft.com/office/officeart/2005/8/layout/lProcess1"/>
    <dgm:cxn modelId="{59DC523D-0282-4B63-BC82-9D85AABD320D}" type="presOf" srcId="{C0507CF4-22A4-4104-9275-90058DAC1E56}" destId="{0E8D3530-A6F0-4A74-85AD-D2D58D8375FB}" srcOrd="0" destOrd="0" presId="urn:microsoft.com/office/officeart/2005/8/layout/lProcess1"/>
    <dgm:cxn modelId="{BB90A2B8-9400-44DF-BAD1-1234A4F4E1FC}" srcId="{D44479A3-4FAE-4303-B138-C3CDEDCC464F}" destId="{C0507CF4-22A4-4104-9275-90058DAC1E56}" srcOrd="0" destOrd="0" parTransId="{37B654F6-65A0-48B8-B8CE-C4E9AE6F491F}" sibTransId="{3C7B6202-94EE-4264-8BC8-437E1CDEF2C3}"/>
    <dgm:cxn modelId="{E12329D8-8095-4020-BC4B-FCDDAAD27C04}" srcId="{C0507CF4-22A4-4104-9275-90058DAC1E56}" destId="{DA8828D9-06B9-440B-AC56-06A50C755F95}" srcOrd="0" destOrd="0" parTransId="{2CFD7366-947D-49B1-AECD-7CC4FC5915B9}" sibTransId="{2F21C03E-0457-4B48-9F25-9340FC4442B1}"/>
    <dgm:cxn modelId="{EDEB5FF2-2DB3-44F9-ACA2-C26F6BD2EB1B}" type="presOf" srcId="{2CFD7366-947D-49B1-AECD-7CC4FC5915B9}" destId="{1F2D4A7D-175B-4F0A-9752-6CBBC29B22E6}" srcOrd="0" destOrd="0" presId="urn:microsoft.com/office/officeart/2005/8/layout/lProcess1"/>
    <dgm:cxn modelId="{F9C52409-3057-43CE-AEF8-CCE2C92861BA}" type="presParOf" srcId="{61CFBD42-DC4C-4235-B87C-E318A9DFE213}" destId="{5D1886A3-7FD5-4DD2-B1F0-049CF310DC72}" srcOrd="0" destOrd="0" presId="urn:microsoft.com/office/officeart/2005/8/layout/lProcess1"/>
    <dgm:cxn modelId="{18720B4F-A7F6-48E8-8A19-EB36D6A6E6FF}" type="presParOf" srcId="{5D1886A3-7FD5-4DD2-B1F0-049CF310DC72}" destId="{0E8D3530-A6F0-4A74-85AD-D2D58D8375FB}" srcOrd="0" destOrd="0" presId="urn:microsoft.com/office/officeart/2005/8/layout/lProcess1"/>
    <dgm:cxn modelId="{13C82F63-2F0E-4E82-840A-4718899048BE}" type="presParOf" srcId="{5D1886A3-7FD5-4DD2-B1F0-049CF310DC72}" destId="{1F2D4A7D-175B-4F0A-9752-6CBBC29B22E6}" srcOrd="1" destOrd="0" presId="urn:microsoft.com/office/officeart/2005/8/layout/lProcess1"/>
    <dgm:cxn modelId="{50297471-365D-4E98-A87C-877844466DF8}" type="presParOf" srcId="{5D1886A3-7FD5-4DD2-B1F0-049CF310DC72}" destId="{02A0AE14-2C70-40DE-A519-3612412C2697}"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4479A3-4FAE-4303-B138-C3CDEDCC464F}" type="doc">
      <dgm:prSet loTypeId="urn:microsoft.com/office/officeart/2005/8/layout/lProcess1" loCatId="process" qsTypeId="urn:microsoft.com/office/officeart/2005/8/quickstyle/3d5" qsCatId="3D" csTypeId="urn:microsoft.com/office/officeart/2005/8/colors/colorful3" csCatId="colorful" phldr="1"/>
      <dgm:spPr/>
      <dgm:t>
        <a:bodyPr/>
        <a:lstStyle/>
        <a:p>
          <a:endParaRPr lang="en-US"/>
        </a:p>
      </dgm:t>
    </dgm:pt>
    <dgm:pt modelId="{C0507CF4-22A4-4104-9275-90058DAC1E56}">
      <dgm:prSet/>
      <dgm:spPr/>
      <dgm:t>
        <a:bodyPr/>
        <a:lstStyle/>
        <a:p>
          <a:r>
            <a:rPr lang="en-US" b="1">
              <a:effectLst>
                <a:outerShdw blurRad="38100" dist="38100" dir="2700000" algn="tl">
                  <a:srgbClr val="000000">
                    <a:alpha val="43137"/>
                  </a:srgbClr>
                </a:outerShdw>
              </a:effectLst>
            </a:rPr>
            <a:t>The Defaulter Rate </a:t>
          </a:r>
          <a:endParaRPr lang="en-US" b="1" dirty="0">
            <a:effectLst>
              <a:outerShdw blurRad="38100" dist="38100" dir="2700000" algn="tl">
                <a:srgbClr val="000000">
                  <a:alpha val="43137"/>
                </a:srgbClr>
              </a:outerShdw>
            </a:effectLst>
          </a:endParaRPr>
        </a:p>
      </dgm:t>
    </dgm:pt>
    <dgm:pt modelId="{37B654F6-65A0-48B8-B8CE-C4E9AE6F491F}" type="parTrans" cxnId="{BB90A2B8-9400-44DF-BAD1-1234A4F4E1FC}">
      <dgm:prSet/>
      <dgm:spPr/>
      <dgm:t>
        <a:bodyPr/>
        <a:lstStyle/>
        <a:p>
          <a:endParaRPr lang="en-US"/>
        </a:p>
      </dgm:t>
    </dgm:pt>
    <dgm:pt modelId="{3C7B6202-94EE-4264-8BC8-437E1CDEF2C3}" type="sibTrans" cxnId="{BB90A2B8-9400-44DF-BAD1-1234A4F4E1FC}">
      <dgm:prSet/>
      <dgm:spPr/>
      <dgm:t>
        <a:bodyPr/>
        <a:lstStyle/>
        <a:p>
          <a:endParaRPr lang="en-US"/>
        </a:p>
      </dgm:t>
    </dgm:pt>
    <dgm:pt modelId="{DA8828D9-06B9-440B-AC56-06A50C755F95}">
      <dgm:prSet/>
      <dgm:spPr/>
      <dgm:t>
        <a:bodyPr/>
        <a:lstStyle/>
        <a:p>
          <a:pPr algn="ctr"/>
          <a:r>
            <a:rPr lang="en-US" b="0" dirty="0">
              <a:effectLst/>
            </a:rPr>
            <a:t>decreased from (6%) in 2004,</a:t>
          </a:r>
        </a:p>
        <a:p>
          <a:pPr algn="ctr"/>
          <a:r>
            <a:rPr lang="en-US" b="0" dirty="0">
              <a:effectLst/>
            </a:rPr>
            <a:t>to (4%) in 2009,</a:t>
          </a:r>
        </a:p>
        <a:p>
          <a:pPr algn="ctr"/>
          <a:r>
            <a:rPr lang="en-US" b="0" dirty="0">
              <a:effectLst/>
            </a:rPr>
            <a:t>among the new positive cases, </a:t>
          </a:r>
        </a:p>
      </dgm:t>
    </dgm:pt>
    <dgm:pt modelId="{2CFD7366-947D-49B1-AECD-7CC4FC5915B9}" type="parTrans" cxnId="{E12329D8-8095-4020-BC4B-FCDDAAD27C04}">
      <dgm:prSet/>
      <dgm:spPr/>
      <dgm:t>
        <a:bodyPr/>
        <a:lstStyle/>
        <a:p>
          <a:endParaRPr lang="en-US"/>
        </a:p>
      </dgm:t>
    </dgm:pt>
    <dgm:pt modelId="{2F21C03E-0457-4B48-9F25-9340FC4442B1}" type="sibTrans" cxnId="{E12329D8-8095-4020-BC4B-FCDDAAD27C04}">
      <dgm:prSet/>
      <dgm:spPr/>
      <dgm:t>
        <a:bodyPr/>
        <a:lstStyle/>
        <a:p>
          <a:endParaRPr lang="en-US"/>
        </a:p>
      </dgm:t>
    </dgm:pt>
    <dgm:pt modelId="{61CFBD42-DC4C-4235-B87C-E318A9DFE213}" type="pres">
      <dgm:prSet presAssocID="{D44479A3-4FAE-4303-B138-C3CDEDCC464F}" presName="Name0" presStyleCnt="0">
        <dgm:presLayoutVars>
          <dgm:dir/>
          <dgm:animLvl val="lvl"/>
          <dgm:resizeHandles val="exact"/>
        </dgm:presLayoutVars>
      </dgm:prSet>
      <dgm:spPr/>
    </dgm:pt>
    <dgm:pt modelId="{5D1886A3-7FD5-4DD2-B1F0-049CF310DC72}" type="pres">
      <dgm:prSet presAssocID="{C0507CF4-22A4-4104-9275-90058DAC1E56}" presName="vertFlow" presStyleCnt="0"/>
      <dgm:spPr/>
    </dgm:pt>
    <dgm:pt modelId="{0E8D3530-A6F0-4A74-85AD-D2D58D8375FB}" type="pres">
      <dgm:prSet presAssocID="{C0507CF4-22A4-4104-9275-90058DAC1E56}" presName="header" presStyleLbl="node1" presStyleIdx="0" presStyleCnt="1"/>
      <dgm:spPr/>
    </dgm:pt>
    <dgm:pt modelId="{1F2D4A7D-175B-4F0A-9752-6CBBC29B22E6}" type="pres">
      <dgm:prSet presAssocID="{2CFD7366-947D-49B1-AECD-7CC4FC5915B9}" presName="parTrans" presStyleLbl="sibTrans2D1" presStyleIdx="0" presStyleCnt="1"/>
      <dgm:spPr/>
    </dgm:pt>
    <dgm:pt modelId="{02A0AE14-2C70-40DE-A519-3612412C2697}" type="pres">
      <dgm:prSet presAssocID="{DA8828D9-06B9-440B-AC56-06A50C755F95}" presName="child" presStyleLbl="alignAccFollowNode1" presStyleIdx="0" presStyleCnt="1">
        <dgm:presLayoutVars>
          <dgm:chMax val="0"/>
          <dgm:bulletEnabled val="1"/>
        </dgm:presLayoutVars>
      </dgm:prSet>
      <dgm:spPr/>
    </dgm:pt>
  </dgm:ptLst>
  <dgm:cxnLst>
    <dgm:cxn modelId="{3C2AB20E-2598-4327-A0DF-E70811F51DBB}" type="presOf" srcId="{DA8828D9-06B9-440B-AC56-06A50C755F95}" destId="{02A0AE14-2C70-40DE-A519-3612412C2697}" srcOrd="0" destOrd="0" presId="urn:microsoft.com/office/officeart/2005/8/layout/lProcess1"/>
    <dgm:cxn modelId="{32682428-D8BA-4C8A-865F-78F26D9C50A6}" type="presOf" srcId="{D44479A3-4FAE-4303-B138-C3CDEDCC464F}" destId="{61CFBD42-DC4C-4235-B87C-E318A9DFE213}" srcOrd="0" destOrd="0" presId="urn:microsoft.com/office/officeart/2005/8/layout/lProcess1"/>
    <dgm:cxn modelId="{59DC523D-0282-4B63-BC82-9D85AABD320D}" type="presOf" srcId="{C0507CF4-22A4-4104-9275-90058DAC1E56}" destId="{0E8D3530-A6F0-4A74-85AD-D2D58D8375FB}" srcOrd="0" destOrd="0" presId="urn:microsoft.com/office/officeart/2005/8/layout/lProcess1"/>
    <dgm:cxn modelId="{BB90A2B8-9400-44DF-BAD1-1234A4F4E1FC}" srcId="{D44479A3-4FAE-4303-B138-C3CDEDCC464F}" destId="{C0507CF4-22A4-4104-9275-90058DAC1E56}" srcOrd="0" destOrd="0" parTransId="{37B654F6-65A0-48B8-B8CE-C4E9AE6F491F}" sibTransId="{3C7B6202-94EE-4264-8BC8-437E1CDEF2C3}"/>
    <dgm:cxn modelId="{E12329D8-8095-4020-BC4B-FCDDAAD27C04}" srcId="{C0507CF4-22A4-4104-9275-90058DAC1E56}" destId="{DA8828D9-06B9-440B-AC56-06A50C755F95}" srcOrd="0" destOrd="0" parTransId="{2CFD7366-947D-49B1-AECD-7CC4FC5915B9}" sibTransId="{2F21C03E-0457-4B48-9F25-9340FC4442B1}"/>
    <dgm:cxn modelId="{EDEB5FF2-2DB3-44F9-ACA2-C26F6BD2EB1B}" type="presOf" srcId="{2CFD7366-947D-49B1-AECD-7CC4FC5915B9}" destId="{1F2D4A7D-175B-4F0A-9752-6CBBC29B22E6}" srcOrd="0" destOrd="0" presId="urn:microsoft.com/office/officeart/2005/8/layout/lProcess1"/>
    <dgm:cxn modelId="{F9C52409-3057-43CE-AEF8-CCE2C92861BA}" type="presParOf" srcId="{61CFBD42-DC4C-4235-B87C-E318A9DFE213}" destId="{5D1886A3-7FD5-4DD2-B1F0-049CF310DC72}" srcOrd="0" destOrd="0" presId="urn:microsoft.com/office/officeart/2005/8/layout/lProcess1"/>
    <dgm:cxn modelId="{18720B4F-A7F6-48E8-8A19-EB36D6A6E6FF}" type="presParOf" srcId="{5D1886A3-7FD5-4DD2-B1F0-049CF310DC72}" destId="{0E8D3530-A6F0-4A74-85AD-D2D58D8375FB}" srcOrd="0" destOrd="0" presId="urn:microsoft.com/office/officeart/2005/8/layout/lProcess1"/>
    <dgm:cxn modelId="{13C82F63-2F0E-4E82-840A-4718899048BE}" type="presParOf" srcId="{5D1886A3-7FD5-4DD2-B1F0-049CF310DC72}" destId="{1F2D4A7D-175B-4F0A-9752-6CBBC29B22E6}" srcOrd="1" destOrd="0" presId="urn:microsoft.com/office/officeart/2005/8/layout/lProcess1"/>
    <dgm:cxn modelId="{50297471-365D-4E98-A87C-877844466DF8}" type="presParOf" srcId="{5D1886A3-7FD5-4DD2-B1F0-049CF310DC72}" destId="{02A0AE14-2C70-40DE-A519-3612412C2697}"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44479A3-4FAE-4303-B138-C3CDEDCC464F}" type="doc">
      <dgm:prSet loTypeId="urn:microsoft.com/office/officeart/2005/8/layout/lProcess1" loCatId="process" qsTypeId="urn:microsoft.com/office/officeart/2005/8/quickstyle/3d5" qsCatId="3D" csTypeId="urn:microsoft.com/office/officeart/2005/8/colors/accent1_4" csCatId="accent1" phldr="1"/>
      <dgm:spPr/>
      <dgm:t>
        <a:bodyPr/>
        <a:lstStyle/>
        <a:p>
          <a:endParaRPr lang="en-US"/>
        </a:p>
      </dgm:t>
    </dgm:pt>
    <dgm:pt modelId="{C0507CF4-22A4-4104-9275-90058DAC1E56}">
      <dgm:prSet/>
      <dgm:spPr/>
      <dgm:t>
        <a:bodyPr/>
        <a:lstStyle/>
        <a:p>
          <a:r>
            <a:rPr lang="en-US" b="1" dirty="0">
              <a:effectLst>
                <a:outerShdw blurRad="38100" dist="38100" dir="2700000" algn="tl">
                  <a:srgbClr val="000000">
                    <a:alpha val="43137"/>
                  </a:srgbClr>
                </a:outerShdw>
              </a:effectLst>
            </a:rPr>
            <a:t>DOTS  Expansion </a:t>
          </a:r>
        </a:p>
      </dgm:t>
    </dgm:pt>
    <dgm:pt modelId="{37B654F6-65A0-48B8-B8CE-C4E9AE6F491F}" type="parTrans" cxnId="{BB90A2B8-9400-44DF-BAD1-1234A4F4E1FC}">
      <dgm:prSet/>
      <dgm:spPr/>
      <dgm:t>
        <a:bodyPr/>
        <a:lstStyle/>
        <a:p>
          <a:endParaRPr lang="en-US"/>
        </a:p>
      </dgm:t>
    </dgm:pt>
    <dgm:pt modelId="{3C7B6202-94EE-4264-8BC8-437E1CDEF2C3}" type="sibTrans" cxnId="{BB90A2B8-9400-44DF-BAD1-1234A4F4E1FC}">
      <dgm:prSet/>
      <dgm:spPr/>
      <dgm:t>
        <a:bodyPr/>
        <a:lstStyle/>
        <a:p>
          <a:endParaRPr lang="en-US"/>
        </a:p>
      </dgm:t>
    </dgm:pt>
    <dgm:pt modelId="{DA8828D9-06B9-440B-AC56-06A50C755F95}">
      <dgm:prSet/>
      <dgm:spPr/>
      <dgm:t>
        <a:bodyPr/>
        <a:lstStyle/>
        <a:p>
          <a:r>
            <a:rPr lang="en-US" dirty="0"/>
            <a:t>increased to reach 100% dots population coverage by end of 2010.</a:t>
          </a:r>
        </a:p>
      </dgm:t>
    </dgm:pt>
    <dgm:pt modelId="{2CFD7366-947D-49B1-AECD-7CC4FC5915B9}" type="parTrans" cxnId="{E12329D8-8095-4020-BC4B-FCDDAAD27C04}">
      <dgm:prSet/>
      <dgm:spPr/>
      <dgm:t>
        <a:bodyPr/>
        <a:lstStyle/>
        <a:p>
          <a:endParaRPr lang="en-US"/>
        </a:p>
      </dgm:t>
    </dgm:pt>
    <dgm:pt modelId="{2F21C03E-0457-4B48-9F25-9340FC4442B1}" type="sibTrans" cxnId="{E12329D8-8095-4020-BC4B-FCDDAAD27C04}">
      <dgm:prSet/>
      <dgm:spPr/>
      <dgm:t>
        <a:bodyPr/>
        <a:lstStyle/>
        <a:p>
          <a:endParaRPr lang="en-US"/>
        </a:p>
      </dgm:t>
    </dgm:pt>
    <dgm:pt modelId="{61CFBD42-DC4C-4235-B87C-E318A9DFE213}" type="pres">
      <dgm:prSet presAssocID="{D44479A3-4FAE-4303-B138-C3CDEDCC464F}" presName="Name0" presStyleCnt="0">
        <dgm:presLayoutVars>
          <dgm:dir/>
          <dgm:animLvl val="lvl"/>
          <dgm:resizeHandles val="exact"/>
        </dgm:presLayoutVars>
      </dgm:prSet>
      <dgm:spPr/>
    </dgm:pt>
    <dgm:pt modelId="{5D1886A3-7FD5-4DD2-B1F0-049CF310DC72}" type="pres">
      <dgm:prSet presAssocID="{C0507CF4-22A4-4104-9275-90058DAC1E56}" presName="vertFlow" presStyleCnt="0"/>
      <dgm:spPr/>
    </dgm:pt>
    <dgm:pt modelId="{0E8D3530-A6F0-4A74-85AD-D2D58D8375FB}" type="pres">
      <dgm:prSet presAssocID="{C0507CF4-22A4-4104-9275-90058DAC1E56}" presName="header" presStyleLbl="node1" presStyleIdx="0" presStyleCnt="1"/>
      <dgm:spPr/>
    </dgm:pt>
    <dgm:pt modelId="{1F2D4A7D-175B-4F0A-9752-6CBBC29B22E6}" type="pres">
      <dgm:prSet presAssocID="{2CFD7366-947D-49B1-AECD-7CC4FC5915B9}" presName="parTrans" presStyleLbl="sibTrans2D1" presStyleIdx="0" presStyleCnt="1"/>
      <dgm:spPr/>
    </dgm:pt>
    <dgm:pt modelId="{02A0AE14-2C70-40DE-A519-3612412C2697}" type="pres">
      <dgm:prSet presAssocID="{DA8828D9-06B9-440B-AC56-06A50C755F95}" presName="child" presStyleLbl="alignAccFollowNode1" presStyleIdx="0" presStyleCnt="1">
        <dgm:presLayoutVars>
          <dgm:chMax val="0"/>
          <dgm:bulletEnabled val="1"/>
        </dgm:presLayoutVars>
      </dgm:prSet>
      <dgm:spPr/>
    </dgm:pt>
  </dgm:ptLst>
  <dgm:cxnLst>
    <dgm:cxn modelId="{3C2AB20E-2598-4327-A0DF-E70811F51DBB}" type="presOf" srcId="{DA8828D9-06B9-440B-AC56-06A50C755F95}" destId="{02A0AE14-2C70-40DE-A519-3612412C2697}" srcOrd="0" destOrd="0" presId="urn:microsoft.com/office/officeart/2005/8/layout/lProcess1"/>
    <dgm:cxn modelId="{32682428-D8BA-4C8A-865F-78F26D9C50A6}" type="presOf" srcId="{D44479A3-4FAE-4303-B138-C3CDEDCC464F}" destId="{61CFBD42-DC4C-4235-B87C-E318A9DFE213}" srcOrd="0" destOrd="0" presId="urn:microsoft.com/office/officeart/2005/8/layout/lProcess1"/>
    <dgm:cxn modelId="{59DC523D-0282-4B63-BC82-9D85AABD320D}" type="presOf" srcId="{C0507CF4-22A4-4104-9275-90058DAC1E56}" destId="{0E8D3530-A6F0-4A74-85AD-D2D58D8375FB}" srcOrd="0" destOrd="0" presId="urn:microsoft.com/office/officeart/2005/8/layout/lProcess1"/>
    <dgm:cxn modelId="{BB90A2B8-9400-44DF-BAD1-1234A4F4E1FC}" srcId="{D44479A3-4FAE-4303-B138-C3CDEDCC464F}" destId="{C0507CF4-22A4-4104-9275-90058DAC1E56}" srcOrd="0" destOrd="0" parTransId="{37B654F6-65A0-48B8-B8CE-C4E9AE6F491F}" sibTransId="{3C7B6202-94EE-4264-8BC8-437E1CDEF2C3}"/>
    <dgm:cxn modelId="{E12329D8-8095-4020-BC4B-FCDDAAD27C04}" srcId="{C0507CF4-22A4-4104-9275-90058DAC1E56}" destId="{DA8828D9-06B9-440B-AC56-06A50C755F95}" srcOrd="0" destOrd="0" parTransId="{2CFD7366-947D-49B1-AECD-7CC4FC5915B9}" sibTransId="{2F21C03E-0457-4B48-9F25-9340FC4442B1}"/>
    <dgm:cxn modelId="{EDEB5FF2-2DB3-44F9-ACA2-C26F6BD2EB1B}" type="presOf" srcId="{2CFD7366-947D-49B1-AECD-7CC4FC5915B9}" destId="{1F2D4A7D-175B-4F0A-9752-6CBBC29B22E6}" srcOrd="0" destOrd="0" presId="urn:microsoft.com/office/officeart/2005/8/layout/lProcess1"/>
    <dgm:cxn modelId="{F9C52409-3057-43CE-AEF8-CCE2C92861BA}" type="presParOf" srcId="{61CFBD42-DC4C-4235-B87C-E318A9DFE213}" destId="{5D1886A3-7FD5-4DD2-B1F0-049CF310DC72}" srcOrd="0" destOrd="0" presId="urn:microsoft.com/office/officeart/2005/8/layout/lProcess1"/>
    <dgm:cxn modelId="{18720B4F-A7F6-48E8-8A19-EB36D6A6E6FF}" type="presParOf" srcId="{5D1886A3-7FD5-4DD2-B1F0-049CF310DC72}" destId="{0E8D3530-A6F0-4A74-85AD-D2D58D8375FB}" srcOrd="0" destOrd="0" presId="urn:microsoft.com/office/officeart/2005/8/layout/lProcess1"/>
    <dgm:cxn modelId="{13C82F63-2F0E-4E82-840A-4718899048BE}" type="presParOf" srcId="{5D1886A3-7FD5-4DD2-B1F0-049CF310DC72}" destId="{1F2D4A7D-175B-4F0A-9752-6CBBC29B22E6}" srcOrd="1" destOrd="0" presId="urn:microsoft.com/office/officeart/2005/8/layout/lProcess1"/>
    <dgm:cxn modelId="{50297471-365D-4E98-A87C-877844466DF8}" type="presParOf" srcId="{5D1886A3-7FD5-4DD2-B1F0-049CF310DC72}" destId="{02A0AE14-2C70-40DE-A519-3612412C2697}"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5D5F22C-1C64-4F8E-A8D0-05BA2E344637}" type="doc">
      <dgm:prSet loTypeId="urn:microsoft.com/office/officeart/2005/8/layout/vProcess5" loCatId="process" qsTypeId="urn:microsoft.com/office/officeart/2005/8/quickstyle/3d5" qsCatId="3D" csTypeId="urn:microsoft.com/office/officeart/2005/8/colors/colorful1" csCatId="colorful" phldr="1"/>
      <dgm:spPr/>
      <dgm:t>
        <a:bodyPr/>
        <a:lstStyle/>
        <a:p>
          <a:endParaRPr lang="en-US"/>
        </a:p>
      </dgm:t>
    </dgm:pt>
    <dgm:pt modelId="{908FB850-CAFB-4AD8-8F95-4224989DB591}">
      <dgm:prSet custT="1"/>
      <dgm:spPr/>
      <dgm:t>
        <a:bodyPr/>
        <a:lstStyle/>
        <a:p>
          <a:r>
            <a:rPr lang="en-US" sz="4400" b="1" dirty="0">
              <a:solidFill>
                <a:srgbClr val="FFFF00"/>
              </a:solidFill>
              <a:effectLst>
                <a:outerShdw blurRad="38100" dist="38100" dir="2700000" algn="tl">
                  <a:srgbClr val="000000">
                    <a:alpha val="43137"/>
                  </a:srgbClr>
                </a:outerShdw>
              </a:effectLst>
              <a:latin typeface="Arial Black" panose="020B0A04020102020204" pitchFamily="34" charset="0"/>
            </a:rPr>
            <a:t>Acute Malnutrition</a:t>
          </a:r>
          <a:endParaRPr lang="en-US" sz="4400" dirty="0">
            <a:solidFill>
              <a:srgbClr val="FFFF00"/>
            </a:solidFill>
            <a:latin typeface="Arial Black" panose="020B0A04020102020204" pitchFamily="34" charset="0"/>
          </a:endParaRPr>
        </a:p>
      </dgm:t>
    </dgm:pt>
    <dgm:pt modelId="{91F5EE86-B21B-4504-882D-80C367FE6B0A}" type="parTrans" cxnId="{87C101D8-2456-4362-BDFE-ADC8B202798D}">
      <dgm:prSet/>
      <dgm:spPr/>
      <dgm:t>
        <a:bodyPr/>
        <a:lstStyle/>
        <a:p>
          <a:endParaRPr lang="en-US"/>
        </a:p>
      </dgm:t>
    </dgm:pt>
    <dgm:pt modelId="{EC26CD0B-49B7-4BF5-B011-DF12BFD73F22}" type="sibTrans" cxnId="{87C101D8-2456-4362-BDFE-ADC8B202798D}">
      <dgm:prSet/>
      <dgm:spPr/>
      <dgm:t>
        <a:bodyPr/>
        <a:lstStyle/>
        <a:p>
          <a:endParaRPr lang="en-US"/>
        </a:p>
      </dgm:t>
    </dgm:pt>
    <dgm:pt modelId="{309DB7B7-7982-4428-95C5-407DB353B87F}">
      <dgm:prSet custT="1"/>
      <dgm:spPr/>
      <dgm:t>
        <a:bodyPr/>
        <a:lstStyle/>
        <a:p>
          <a:r>
            <a:rPr lang="en-US" sz="3600" b="1" dirty="0">
              <a:effectLst>
                <a:outerShdw blurRad="38100" dist="38100" dir="2700000" algn="tl">
                  <a:srgbClr val="000000">
                    <a:alpha val="43137"/>
                  </a:srgbClr>
                </a:outerShdw>
              </a:effectLst>
              <a:latin typeface="Arial Black" panose="020B0A04020102020204" pitchFamily="34" charset="0"/>
            </a:rPr>
            <a:t>Or </a:t>
          </a:r>
        </a:p>
        <a:p>
          <a:r>
            <a:rPr lang="en-US" sz="3600" b="1" dirty="0">
              <a:effectLst>
                <a:outerShdw blurRad="38100" dist="38100" dir="2700000" algn="tl">
                  <a:srgbClr val="000000">
                    <a:alpha val="43137"/>
                  </a:srgbClr>
                </a:outerShdw>
              </a:effectLst>
              <a:latin typeface="Arial Black" panose="020B0A04020102020204" pitchFamily="34" charset="0"/>
            </a:rPr>
            <a:t>Wasting : </a:t>
          </a:r>
          <a:endParaRPr lang="en-US" sz="3600" dirty="0">
            <a:latin typeface="Arial Black" panose="020B0A04020102020204" pitchFamily="34" charset="0"/>
          </a:endParaRPr>
        </a:p>
      </dgm:t>
    </dgm:pt>
    <dgm:pt modelId="{010A4E3A-853F-4E97-974A-B4875074CFFA}" type="parTrans" cxnId="{2E810DD2-B2B2-4647-87BF-C4B5B5C14DE7}">
      <dgm:prSet/>
      <dgm:spPr/>
      <dgm:t>
        <a:bodyPr/>
        <a:lstStyle/>
        <a:p>
          <a:endParaRPr lang="en-US"/>
        </a:p>
      </dgm:t>
    </dgm:pt>
    <dgm:pt modelId="{DB5B445D-AEA0-4291-B461-5CEFEA837C41}" type="sibTrans" cxnId="{2E810DD2-B2B2-4647-87BF-C4B5B5C14DE7}">
      <dgm:prSet/>
      <dgm:spPr/>
      <dgm:t>
        <a:bodyPr/>
        <a:lstStyle/>
        <a:p>
          <a:endParaRPr lang="en-US"/>
        </a:p>
      </dgm:t>
    </dgm:pt>
    <dgm:pt modelId="{66DAE854-15F3-444E-BB4B-5E714C327CDB}">
      <dgm:prSet/>
      <dgm:spPr/>
      <dgm:t>
        <a:bodyPr/>
        <a:lstStyle/>
        <a:p>
          <a:r>
            <a:rPr lang="en-US" b="1" dirty="0">
              <a:effectLst>
                <a:outerShdw blurRad="38100" dist="38100" dir="2700000" algn="tl">
                  <a:srgbClr val="000000">
                    <a:alpha val="43137"/>
                  </a:srgbClr>
                </a:outerShdw>
              </a:effectLst>
              <a:latin typeface="Arial Black" panose="020B0A04020102020204" pitchFamily="34" charset="0"/>
            </a:rPr>
            <a:t>The presence of bilateral pitting edema, </a:t>
          </a:r>
          <a:endParaRPr lang="en-US" dirty="0">
            <a:latin typeface="Arial Black" panose="020B0A04020102020204" pitchFamily="34" charset="0"/>
          </a:endParaRPr>
        </a:p>
      </dgm:t>
    </dgm:pt>
    <dgm:pt modelId="{EC0729D3-1BC3-4146-88F3-082BAFF7A56F}" type="parTrans" cxnId="{8CA15D54-5F8C-41A2-B734-E821FD73ED80}">
      <dgm:prSet/>
      <dgm:spPr/>
      <dgm:t>
        <a:bodyPr/>
        <a:lstStyle/>
        <a:p>
          <a:endParaRPr lang="en-US"/>
        </a:p>
      </dgm:t>
    </dgm:pt>
    <dgm:pt modelId="{0FFF0C9E-7494-4BFB-9416-4EC2C7587BA6}" type="sibTrans" cxnId="{8CA15D54-5F8C-41A2-B734-E821FD73ED80}">
      <dgm:prSet/>
      <dgm:spPr/>
      <dgm:t>
        <a:bodyPr/>
        <a:lstStyle/>
        <a:p>
          <a:endParaRPr lang="en-US"/>
        </a:p>
      </dgm:t>
    </dgm:pt>
    <dgm:pt modelId="{DB8B5FB6-C91D-438D-ADD1-2054788E6E42}">
      <dgm:prSet custT="1"/>
      <dgm:spPr/>
      <dgm:t>
        <a:bodyPr/>
        <a:lstStyle/>
        <a:p>
          <a:r>
            <a:rPr lang="en-US" sz="4800" b="1" dirty="0">
              <a:solidFill>
                <a:schemeClr val="accent3">
                  <a:lumMod val="50000"/>
                </a:schemeClr>
              </a:solidFill>
              <a:effectLst>
                <a:outerShdw blurRad="38100" dist="38100" dir="2700000" algn="tl">
                  <a:srgbClr val="000000">
                    <a:alpha val="43137"/>
                  </a:srgbClr>
                </a:outerShdw>
              </a:effectLst>
            </a:rPr>
            <a:t>Defined By : </a:t>
          </a:r>
          <a:endParaRPr lang="en-US" sz="4800" dirty="0">
            <a:solidFill>
              <a:schemeClr val="accent3">
                <a:lumMod val="50000"/>
              </a:schemeClr>
            </a:solidFill>
          </a:endParaRPr>
        </a:p>
      </dgm:t>
    </dgm:pt>
    <dgm:pt modelId="{055A96A3-1055-4AE8-861D-C9C070F3ED02}" type="sibTrans" cxnId="{0AC0D169-707D-4143-A7E6-44E75C814A76}">
      <dgm:prSet/>
      <dgm:spPr/>
      <dgm:t>
        <a:bodyPr/>
        <a:lstStyle/>
        <a:p>
          <a:endParaRPr lang="en-US"/>
        </a:p>
      </dgm:t>
    </dgm:pt>
    <dgm:pt modelId="{0BF96D0F-9201-4EAA-8291-18B3847B8EF4}" type="parTrans" cxnId="{0AC0D169-707D-4143-A7E6-44E75C814A76}">
      <dgm:prSet/>
      <dgm:spPr/>
      <dgm:t>
        <a:bodyPr/>
        <a:lstStyle/>
        <a:p>
          <a:endParaRPr lang="en-US"/>
        </a:p>
      </dgm:t>
    </dgm:pt>
    <dgm:pt modelId="{CDF2A549-DB3A-4660-AD10-2469EFFA8281}" type="pres">
      <dgm:prSet presAssocID="{85D5F22C-1C64-4F8E-A8D0-05BA2E344637}" presName="outerComposite" presStyleCnt="0">
        <dgm:presLayoutVars>
          <dgm:chMax val="5"/>
          <dgm:dir/>
          <dgm:resizeHandles val="exact"/>
        </dgm:presLayoutVars>
      </dgm:prSet>
      <dgm:spPr/>
    </dgm:pt>
    <dgm:pt modelId="{B8B1CE28-2578-446F-86CA-E1D74266D1CF}" type="pres">
      <dgm:prSet presAssocID="{85D5F22C-1C64-4F8E-A8D0-05BA2E344637}" presName="dummyMaxCanvas" presStyleCnt="0">
        <dgm:presLayoutVars/>
      </dgm:prSet>
      <dgm:spPr/>
    </dgm:pt>
    <dgm:pt modelId="{34316FED-8D0D-4B32-9B82-1C1790EEF60E}" type="pres">
      <dgm:prSet presAssocID="{85D5F22C-1C64-4F8E-A8D0-05BA2E344637}" presName="FourNodes_1" presStyleLbl="node1" presStyleIdx="0" presStyleCnt="4">
        <dgm:presLayoutVars>
          <dgm:bulletEnabled val="1"/>
        </dgm:presLayoutVars>
      </dgm:prSet>
      <dgm:spPr/>
    </dgm:pt>
    <dgm:pt modelId="{938CCFE8-BEB6-46ED-8D44-6C379098C67F}" type="pres">
      <dgm:prSet presAssocID="{85D5F22C-1C64-4F8E-A8D0-05BA2E344637}" presName="FourNodes_2" presStyleLbl="node1" presStyleIdx="1" presStyleCnt="4">
        <dgm:presLayoutVars>
          <dgm:bulletEnabled val="1"/>
        </dgm:presLayoutVars>
      </dgm:prSet>
      <dgm:spPr/>
    </dgm:pt>
    <dgm:pt modelId="{F415AD68-7232-4681-A5CF-D8DA52E80063}" type="pres">
      <dgm:prSet presAssocID="{85D5F22C-1C64-4F8E-A8D0-05BA2E344637}" presName="FourNodes_3" presStyleLbl="node1" presStyleIdx="2" presStyleCnt="4">
        <dgm:presLayoutVars>
          <dgm:bulletEnabled val="1"/>
        </dgm:presLayoutVars>
      </dgm:prSet>
      <dgm:spPr/>
    </dgm:pt>
    <dgm:pt modelId="{C9761F9E-A5B6-457B-BB9F-658886EF7F12}" type="pres">
      <dgm:prSet presAssocID="{85D5F22C-1C64-4F8E-A8D0-05BA2E344637}" presName="FourNodes_4" presStyleLbl="node1" presStyleIdx="3" presStyleCnt="4">
        <dgm:presLayoutVars>
          <dgm:bulletEnabled val="1"/>
        </dgm:presLayoutVars>
      </dgm:prSet>
      <dgm:spPr/>
    </dgm:pt>
    <dgm:pt modelId="{FFAD8C49-4A31-473E-ABAC-79AD5CC93E35}" type="pres">
      <dgm:prSet presAssocID="{85D5F22C-1C64-4F8E-A8D0-05BA2E344637}" presName="FourConn_1-2" presStyleLbl="fgAccFollowNode1" presStyleIdx="0" presStyleCnt="3">
        <dgm:presLayoutVars>
          <dgm:bulletEnabled val="1"/>
        </dgm:presLayoutVars>
      </dgm:prSet>
      <dgm:spPr/>
    </dgm:pt>
    <dgm:pt modelId="{42A9F31D-839F-4A41-98BE-8E2A6BD29644}" type="pres">
      <dgm:prSet presAssocID="{85D5F22C-1C64-4F8E-A8D0-05BA2E344637}" presName="FourConn_2-3" presStyleLbl="fgAccFollowNode1" presStyleIdx="1" presStyleCnt="3">
        <dgm:presLayoutVars>
          <dgm:bulletEnabled val="1"/>
        </dgm:presLayoutVars>
      </dgm:prSet>
      <dgm:spPr/>
    </dgm:pt>
    <dgm:pt modelId="{A4222215-9273-44E0-9BB9-3771BC49DC7F}" type="pres">
      <dgm:prSet presAssocID="{85D5F22C-1C64-4F8E-A8D0-05BA2E344637}" presName="FourConn_3-4" presStyleLbl="fgAccFollowNode1" presStyleIdx="2" presStyleCnt="3">
        <dgm:presLayoutVars>
          <dgm:bulletEnabled val="1"/>
        </dgm:presLayoutVars>
      </dgm:prSet>
      <dgm:spPr/>
    </dgm:pt>
    <dgm:pt modelId="{87F6D148-68BB-4574-B3B4-0B851825D888}" type="pres">
      <dgm:prSet presAssocID="{85D5F22C-1C64-4F8E-A8D0-05BA2E344637}" presName="FourNodes_1_text" presStyleLbl="node1" presStyleIdx="3" presStyleCnt="4">
        <dgm:presLayoutVars>
          <dgm:bulletEnabled val="1"/>
        </dgm:presLayoutVars>
      </dgm:prSet>
      <dgm:spPr/>
    </dgm:pt>
    <dgm:pt modelId="{65A1F942-0519-4585-A256-C8CB8A6FFB10}" type="pres">
      <dgm:prSet presAssocID="{85D5F22C-1C64-4F8E-A8D0-05BA2E344637}" presName="FourNodes_2_text" presStyleLbl="node1" presStyleIdx="3" presStyleCnt="4">
        <dgm:presLayoutVars>
          <dgm:bulletEnabled val="1"/>
        </dgm:presLayoutVars>
      </dgm:prSet>
      <dgm:spPr/>
    </dgm:pt>
    <dgm:pt modelId="{F786B7A0-E9F0-471E-B86B-259F564EC7D8}" type="pres">
      <dgm:prSet presAssocID="{85D5F22C-1C64-4F8E-A8D0-05BA2E344637}" presName="FourNodes_3_text" presStyleLbl="node1" presStyleIdx="3" presStyleCnt="4">
        <dgm:presLayoutVars>
          <dgm:bulletEnabled val="1"/>
        </dgm:presLayoutVars>
      </dgm:prSet>
      <dgm:spPr/>
    </dgm:pt>
    <dgm:pt modelId="{264681BA-01CA-4CE4-8378-C02394FF8D01}" type="pres">
      <dgm:prSet presAssocID="{85D5F22C-1C64-4F8E-A8D0-05BA2E344637}" presName="FourNodes_4_text" presStyleLbl="node1" presStyleIdx="3" presStyleCnt="4">
        <dgm:presLayoutVars>
          <dgm:bulletEnabled val="1"/>
        </dgm:presLayoutVars>
      </dgm:prSet>
      <dgm:spPr/>
    </dgm:pt>
  </dgm:ptLst>
  <dgm:cxnLst>
    <dgm:cxn modelId="{DAB19019-99CE-496F-B302-0E91CB7D5419}" type="presOf" srcId="{908FB850-CAFB-4AD8-8F95-4224989DB591}" destId="{87F6D148-68BB-4574-B3B4-0B851825D888}" srcOrd="1" destOrd="0" presId="urn:microsoft.com/office/officeart/2005/8/layout/vProcess5"/>
    <dgm:cxn modelId="{8E69752F-B59F-4E77-88C4-EF4497DD874F}" type="presOf" srcId="{66DAE854-15F3-444E-BB4B-5E714C327CDB}" destId="{F786B7A0-E9F0-471E-B86B-259F564EC7D8}" srcOrd="1" destOrd="0" presId="urn:microsoft.com/office/officeart/2005/8/layout/vProcess5"/>
    <dgm:cxn modelId="{2AD8C930-15A6-40E4-A964-FC73FCD556B4}" type="presOf" srcId="{66DAE854-15F3-444E-BB4B-5E714C327CDB}" destId="{F415AD68-7232-4681-A5CF-D8DA52E80063}" srcOrd="0" destOrd="0" presId="urn:microsoft.com/office/officeart/2005/8/layout/vProcess5"/>
    <dgm:cxn modelId="{F3AE1F48-1CBA-4A3B-A1FF-FF31A62E5F72}" type="presOf" srcId="{0FFF0C9E-7494-4BFB-9416-4EC2C7587BA6}" destId="{A4222215-9273-44E0-9BB9-3771BC49DC7F}" srcOrd="0" destOrd="0" presId="urn:microsoft.com/office/officeart/2005/8/layout/vProcess5"/>
    <dgm:cxn modelId="{0AC0D169-707D-4143-A7E6-44E75C814A76}" srcId="{85D5F22C-1C64-4F8E-A8D0-05BA2E344637}" destId="{DB8B5FB6-C91D-438D-ADD1-2054788E6E42}" srcOrd="1" destOrd="0" parTransId="{0BF96D0F-9201-4EAA-8291-18B3847B8EF4}" sibTransId="{055A96A3-1055-4AE8-861D-C9C070F3ED02}"/>
    <dgm:cxn modelId="{ED526B51-9B73-4001-ADEF-08B9749548B7}" type="presOf" srcId="{055A96A3-1055-4AE8-861D-C9C070F3ED02}" destId="{42A9F31D-839F-4A41-98BE-8E2A6BD29644}" srcOrd="0" destOrd="0" presId="urn:microsoft.com/office/officeart/2005/8/layout/vProcess5"/>
    <dgm:cxn modelId="{8CA15D54-5F8C-41A2-B734-E821FD73ED80}" srcId="{85D5F22C-1C64-4F8E-A8D0-05BA2E344637}" destId="{66DAE854-15F3-444E-BB4B-5E714C327CDB}" srcOrd="2" destOrd="0" parTransId="{EC0729D3-1BC3-4146-88F3-082BAFF7A56F}" sibTransId="{0FFF0C9E-7494-4BFB-9416-4EC2C7587BA6}"/>
    <dgm:cxn modelId="{B500167E-9A1D-4EF6-8EC1-93394DFB540F}" type="presOf" srcId="{85D5F22C-1C64-4F8E-A8D0-05BA2E344637}" destId="{CDF2A549-DB3A-4660-AD10-2469EFFA8281}" srcOrd="0" destOrd="0" presId="urn:microsoft.com/office/officeart/2005/8/layout/vProcess5"/>
    <dgm:cxn modelId="{C3975F92-0B57-4AD3-A1A0-9DC274E0A2C1}" type="presOf" srcId="{DB8B5FB6-C91D-438D-ADD1-2054788E6E42}" destId="{938CCFE8-BEB6-46ED-8D44-6C379098C67F}" srcOrd="0" destOrd="0" presId="urn:microsoft.com/office/officeart/2005/8/layout/vProcess5"/>
    <dgm:cxn modelId="{7DEE6E9F-E4BB-4219-9122-1CACF2C244A7}" type="presOf" srcId="{DB8B5FB6-C91D-438D-ADD1-2054788E6E42}" destId="{65A1F942-0519-4585-A256-C8CB8A6FFB10}" srcOrd="1" destOrd="0" presId="urn:microsoft.com/office/officeart/2005/8/layout/vProcess5"/>
    <dgm:cxn modelId="{8401F5AB-7BBC-43D6-8517-D19027700282}" type="presOf" srcId="{309DB7B7-7982-4428-95C5-407DB353B87F}" destId="{264681BA-01CA-4CE4-8378-C02394FF8D01}" srcOrd="1" destOrd="0" presId="urn:microsoft.com/office/officeart/2005/8/layout/vProcess5"/>
    <dgm:cxn modelId="{2E810DD2-B2B2-4647-87BF-C4B5B5C14DE7}" srcId="{85D5F22C-1C64-4F8E-A8D0-05BA2E344637}" destId="{309DB7B7-7982-4428-95C5-407DB353B87F}" srcOrd="3" destOrd="0" parTransId="{010A4E3A-853F-4E97-974A-B4875074CFFA}" sibTransId="{DB5B445D-AEA0-4291-B461-5CEFEA837C41}"/>
    <dgm:cxn modelId="{134BAFD3-8D55-41F6-A8D2-05FA363E9033}" type="presOf" srcId="{EC26CD0B-49B7-4BF5-B011-DF12BFD73F22}" destId="{FFAD8C49-4A31-473E-ABAC-79AD5CC93E35}" srcOrd="0" destOrd="0" presId="urn:microsoft.com/office/officeart/2005/8/layout/vProcess5"/>
    <dgm:cxn modelId="{87C101D8-2456-4362-BDFE-ADC8B202798D}" srcId="{85D5F22C-1C64-4F8E-A8D0-05BA2E344637}" destId="{908FB850-CAFB-4AD8-8F95-4224989DB591}" srcOrd="0" destOrd="0" parTransId="{91F5EE86-B21B-4504-882D-80C367FE6B0A}" sibTransId="{EC26CD0B-49B7-4BF5-B011-DF12BFD73F22}"/>
    <dgm:cxn modelId="{D86361ED-1C9F-4B88-B66A-FCDAAEF175BB}" type="presOf" srcId="{908FB850-CAFB-4AD8-8F95-4224989DB591}" destId="{34316FED-8D0D-4B32-9B82-1C1790EEF60E}" srcOrd="0" destOrd="0" presId="urn:microsoft.com/office/officeart/2005/8/layout/vProcess5"/>
    <dgm:cxn modelId="{934E3AF3-D966-44D4-ABBA-59133BF6B7B1}" type="presOf" srcId="{309DB7B7-7982-4428-95C5-407DB353B87F}" destId="{C9761F9E-A5B6-457B-BB9F-658886EF7F12}" srcOrd="0" destOrd="0" presId="urn:microsoft.com/office/officeart/2005/8/layout/vProcess5"/>
    <dgm:cxn modelId="{9D58CA6C-B387-4C37-8BB9-AEDF72FC8869}" type="presParOf" srcId="{CDF2A549-DB3A-4660-AD10-2469EFFA8281}" destId="{B8B1CE28-2578-446F-86CA-E1D74266D1CF}" srcOrd="0" destOrd="0" presId="urn:microsoft.com/office/officeart/2005/8/layout/vProcess5"/>
    <dgm:cxn modelId="{CEAC4674-38A7-4FB2-8237-3DA1C1A6F062}" type="presParOf" srcId="{CDF2A549-DB3A-4660-AD10-2469EFFA8281}" destId="{34316FED-8D0D-4B32-9B82-1C1790EEF60E}" srcOrd="1" destOrd="0" presId="urn:microsoft.com/office/officeart/2005/8/layout/vProcess5"/>
    <dgm:cxn modelId="{4F084AD3-D58A-4C04-9372-E7BBF903C232}" type="presParOf" srcId="{CDF2A549-DB3A-4660-AD10-2469EFFA8281}" destId="{938CCFE8-BEB6-46ED-8D44-6C379098C67F}" srcOrd="2" destOrd="0" presId="urn:microsoft.com/office/officeart/2005/8/layout/vProcess5"/>
    <dgm:cxn modelId="{59B447C7-D081-49A0-AE46-66558F979C17}" type="presParOf" srcId="{CDF2A549-DB3A-4660-AD10-2469EFFA8281}" destId="{F415AD68-7232-4681-A5CF-D8DA52E80063}" srcOrd="3" destOrd="0" presId="urn:microsoft.com/office/officeart/2005/8/layout/vProcess5"/>
    <dgm:cxn modelId="{ABC80C21-6AAF-4051-9578-30483FEE637A}" type="presParOf" srcId="{CDF2A549-DB3A-4660-AD10-2469EFFA8281}" destId="{C9761F9E-A5B6-457B-BB9F-658886EF7F12}" srcOrd="4" destOrd="0" presId="urn:microsoft.com/office/officeart/2005/8/layout/vProcess5"/>
    <dgm:cxn modelId="{80AC9777-3046-444B-B856-17E61D19CB10}" type="presParOf" srcId="{CDF2A549-DB3A-4660-AD10-2469EFFA8281}" destId="{FFAD8C49-4A31-473E-ABAC-79AD5CC93E35}" srcOrd="5" destOrd="0" presId="urn:microsoft.com/office/officeart/2005/8/layout/vProcess5"/>
    <dgm:cxn modelId="{8BF6510A-310B-4BC6-8F5A-BAD3044847B9}" type="presParOf" srcId="{CDF2A549-DB3A-4660-AD10-2469EFFA8281}" destId="{42A9F31D-839F-4A41-98BE-8E2A6BD29644}" srcOrd="6" destOrd="0" presId="urn:microsoft.com/office/officeart/2005/8/layout/vProcess5"/>
    <dgm:cxn modelId="{6D3D66AF-CCC7-4908-9150-2D9D80EA57AF}" type="presParOf" srcId="{CDF2A549-DB3A-4660-AD10-2469EFFA8281}" destId="{A4222215-9273-44E0-9BB9-3771BC49DC7F}" srcOrd="7" destOrd="0" presId="urn:microsoft.com/office/officeart/2005/8/layout/vProcess5"/>
    <dgm:cxn modelId="{8A4CF8AE-1D65-41EA-919B-BA2132143109}" type="presParOf" srcId="{CDF2A549-DB3A-4660-AD10-2469EFFA8281}" destId="{87F6D148-68BB-4574-B3B4-0B851825D888}" srcOrd="8" destOrd="0" presId="urn:microsoft.com/office/officeart/2005/8/layout/vProcess5"/>
    <dgm:cxn modelId="{7894E71C-2695-4507-893F-452B46364AEC}" type="presParOf" srcId="{CDF2A549-DB3A-4660-AD10-2469EFFA8281}" destId="{65A1F942-0519-4585-A256-C8CB8A6FFB10}" srcOrd="9" destOrd="0" presId="urn:microsoft.com/office/officeart/2005/8/layout/vProcess5"/>
    <dgm:cxn modelId="{8BD5D59F-59B4-4403-A00D-943946D02B9F}" type="presParOf" srcId="{CDF2A549-DB3A-4660-AD10-2469EFFA8281}" destId="{F786B7A0-E9F0-471E-B86B-259F564EC7D8}" srcOrd="10" destOrd="0" presId="urn:microsoft.com/office/officeart/2005/8/layout/vProcess5"/>
    <dgm:cxn modelId="{0B9B82B4-EECB-46EF-976A-2204750947F3}" type="presParOf" srcId="{CDF2A549-DB3A-4660-AD10-2469EFFA8281}" destId="{264681BA-01CA-4CE4-8378-C02394FF8D0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5D5F22C-1C64-4F8E-A8D0-05BA2E344637}" type="doc">
      <dgm:prSet loTypeId="urn:microsoft.com/office/officeart/2005/8/layout/vProcess5" loCatId="process" qsTypeId="urn:microsoft.com/office/officeart/2005/8/quickstyle/3d5" qsCatId="3D" csTypeId="urn:microsoft.com/office/officeart/2005/8/colors/colorful1" csCatId="colorful" phldr="1"/>
      <dgm:spPr/>
      <dgm:t>
        <a:bodyPr/>
        <a:lstStyle/>
        <a:p>
          <a:endParaRPr lang="en-US"/>
        </a:p>
      </dgm:t>
    </dgm:pt>
    <dgm:pt modelId="{908FB850-CAFB-4AD8-8F95-4224989DB591}">
      <dgm:prSet custT="1"/>
      <dgm:spPr/>
      <dgm:t>
        <a:bodyPr/>
        <a:lstStyle/>
        <a:p>
          <a:r>
            <a:rPr lang="en-US" sz="4400" b="1" dirty="0">
              <a:solidFill>
                <a:srgbClr val="FFFF00"/>
              </a:solidFill>
              <a:effectLst>
                <a:outerShdw blurRad="38100" dist="38100" dir="2700000" algn="tl">
                  <a:srgbClr val="000000">
                    <a:alpha val="43137"/>
                  </a:srgbClr>
                </a:outerShdw>
              </a:effectLst>
              <a:latin typeface="Arial Black" panose="020B0A04020102020204" pitchFamily="34" charset="0"/>
            </a:rPr>
            <a:t>Acute Malnutrition</a:t>
          </a:r>
          <a:endParaRPr lang="en-US" sz="4400" dirty="0">
            <a:solidFill>
              <a:srgbClr val="FFFF00"/>
            </a:solidFill>
            <a:latin typeface="Arial Black" panose="020B0A04020102020204" pitchFamily="34" charset="0"/>
          </a:endParaRPr>
        </a:p>
      </dgm:t>
    </dgm:pt>
    <dgm:pt modelId="{91F5EE86-B21B-4504-882D-80C367FE6B0A}" type="parTrans" cxnId="{87C101D8-2456-4362-BDFE-ADC8B202798D}">
      <dgm:prSet/>
      <dgm:spPr/>
      <dgm:t>
        <a:bodyPr/>
        <a:lstStyle/>
        <a:p>
          <a:endParaRPr lang="en-US"/>
        </a:p>
      </dgm:t>
    </dgm:pt>
    <dgm:pt modelId="{EC26CD0B-49B7-4BF5-B011-DF12BFD73F22}" type="sibTrans" cxnId="{87C101D8-2456-4362-BDFE-ADC8B202798D}">
      <dgm:prSet/>
      <dgm:spPr/>
      <dgm:t>
        <a:bodyPr/>
        <a:lstStyle/>
        <a:p>
          <a:endParaRPr lang="en-US"/>
        </a:p>
      </dgm:t>
    </dgm:pt>
    <dgm:pt modelId="{309DB7B7-7982-4428-95C5-407DB353B87F}">
      <dgm:prSet custT="1"/>
      <dgm:spPr/>
      <dgm:t>
        <a:bodyPr/>
        <a:lstStyle/>
        <a:p>
          <a:r>
            <a:rPr lang="en-US" sz="3600" b="1" dirty="0">
              <a:solidFill>
                <a:schemeClr val="bg1"/>
              </a:solidFill>
              <a:effectLst>
                <a:outerShdw blurRad="38100" dist="38100" dir="2700000" algn="tl">
                  <a:srgbClr val="000000">
                    <a:alpha val="43137"/>
                  </a:srgbClr>
                </a:outerShdw>
              </a:effectLst>
              <a:latin typeface="Arial Black" panose="020B0A04020102020204" pitchFamily="34" charset="0"/>
            </a:rPr>
            <a:t>and/or</a:t>
          </a:r>
        </a:p>
        <a:p>
          <a:r>
            <a:rPr lang="en-US" sz="3600" b="1" dirty="0">
              <a:solidFill>
                <a:schemeClr val="bg1"/>
              </a:solidFill>
              <a:effectLst>
                <a:outerShdw blurRad="38100" dist="38100" dir="2700000" algn="tl">
                  <a:srgbClr val="000000">
                    <a:alpha val="43137"/>
                  </a:srgbClr>
                </a:outerShdw>
              </a:effectLst>
              <a:latin typeface="Arial Black" panose="020B0A04020102020204" pitchFamily="34" charset="0"/>
            </a:rPr>
            <a:t>Illness.</a:t>
          </a:r>
          <a:endParaRPr lang="en-US" sz="3600" dirty="0">
            <a:solidFill>
              <a:schemeClr val="bg1"/>
            </a:solidFill>
            <a:latin typeface="Arial Black" panose="020B0A04020102020204" pitchFamily="34" charset="0"/>
          </a:endParaRPr>
        </a:p>
      </dgm:t>
    </dgm:pt>
    <dgm:pt modelId="{010A4E3A-853F-4E97-974A-B4875074CFFA}" type="parTrans" cxnId="{2E810DD2-B2B2-4647-87BF-C4B5B5C14DE7}">
      <dgm:prSet/>
      <dgm:spPr/>
      <dgm:t>
        <a:bodyPr/>
        <a:lstStyle/>
        <a:p>
          <a:endParaRPr lang="en-US"/>
        </a:p>
      </dgm:t>
    </dgm:pt>
    <dgm:pt modelId="{DB5B445D-AEA0-4291-B461-5CEFEA837C41}" type="sibTrans" cxnId="{2E810DD2-B2B2-4647-87BF-C4B5B5C14DE7}">
      <dgm:prSet/>
      <dgm:spPr/>
      <dgm:t>
        <a:bodyPr/>
        <a:lstStyle/>
        <a:p>
          <a:endParaRPr lang="en-US"/>
        </a:p>
      </dgm:t>
    </dgm:pt>
    <dgm:pt modelId="{66DAE854-15F3-444E-BB4B-5E714C327CDB}">
      <dgm:prSet/>
      <dgm:spPr/>
      <dgm:t>
        <a:bodyPr/>
        <a:lstStyle/>
        <a:p>
          <a:r>
            <a:rPr lang="en-US" b="1" dirty="0">
              <a:solidFill>
                <a:schemeClr val="bg1"/>
              </a:solidFill>
              <a:effectLst>
                <a:outerShdw blurRad="38100" dist="38100" dir="2700000" algn="tl">
                  <a:srgbClr val="000000">
                    <a:alpha val="43137"/>
                  </a:srgbClr>
                </a:outerShdw>
              </a:effectLst>
              <a:latin typeface="Arial Black" panose="020B0A04020102020204" pitchFamily="34" charset="0"/>
            </a:rPr>
            <a:t>Decrease in food consumption </a:t>
          </a:r>
          <a:endParaRPr lang="en-US" dirty="0">
            <a:solidFill>
              <a:schemeClr val="bg1"/>
            </a:solidFill>
            <a:latin typeface="Arial Black" panose="020B0A04020102020204" pitchFamily="34" charset="0"/>
          </a:endParaRPr>
        </a:p>
      </dgm:t>
    </dgm:pt>
    <dgm:pt modelId="{EC0729D3-1BC3-4146-88F3-082BAFF7A56F}" type="parTrans" cxnId="{8CA15D54-5F8C-41A2-B734-E821FD73ED80}">
      <dgm:prSet/>
      <dgm:spPr/>
      <dgm:t>
        <a:bodyPr/>
        <a:lstStyle/>
        <a:p>
          <a:endParaRPr lang="en-US"/>
        </a:p>
      </dgm:t>
    </dgm:pt>
    <dgm:pt modelId="{0FFF0C9E-7494-4BFB-9416-4EC2C7587BA6}" type="sibTrans" cxnId="{8CA15D54-5F8C-41A2-B734-E821FD73ED80}">
      <dgm:prSet/>
      <dgm:spPr/>
      <dgm:t>
        <a:bodyPr/>
        <a:lstStyle/>
        <a:p>
          <a:endParaRPr lang="en-US"/>
        </a:p>
      </dgm:t>
    </dgm:pt>
    <dgm:pt modelId="{DB8B5FB6-C91D-438D-ADD1-2054788E6E42}">
      <dgm:prSet custT="1"/>
      <dgm:spPr/>
      <dgm:t>
        <a:bodyPr/>
        <a:lstStyle/>
        <a:p>
          <a:r>
            <a:rPr lang="en-US" sz="4400" b="1" dirty="0">
              <a:solidFill>
                <a:schemeClr val="accent3">
                  <a:lumMod val="50000"/>
                </a:schemeClr>
              </a:solidFill>
              <a:effectLst>
                <a:outerShdw blurRad="38100" dist="38100" dir="2700000" algn="tl">
                  <a:srgbClr val="000000">
                    <a:alpha val="43137"/>
                  </a:srgbClr>
                </a:outerShdw>
              </a:effectLst>
            </a:rPr>
            <a:t>Caused By :</a:t>
          </a:r>
          <a:endParaRPr lang="en-US" sz="4400" dirty="0">
            <a:solidFill>
              <a:schemeClr val="accent3">
                <a:lumMod val="50000"/>
              </a:schemeClr>
            </a:solidFill>
          </a:endParaRPr>
        </a:p>
      </dgm:t>
    </dgm:pt>
    <dgm:pt modelId="{055A96A3-1055-4AE8-861D-C9C070F3ED02}" type="sibTrans" cxnId="{0AC0D169-707D-4143-A7E6-44E75C814A76}">
      <dgm:prSet/>
      <dgm:spPr/>
      <dgm:t>
        <a:bodyPr/>
        <a:lstStyle/>
        <a:p>
          <a:endParaRPr lang="en-US"/>
        </a:p>
      </dgm:t>
    </dgm:pt>
    <dgm:pt modelId="{0BF96D0F-9201-4EAA-8291-18B3847B8EF4}" type="parTrans" cxnId="{0AC0D169-707D-4143-A7E6-44E75C814A76}">
      <dgm:prSet/>
      <dgm:spPr/>
      <dgm:t>
        <a:bodyPr/>
        <a:lstStyle/>
        <a:p>
          <a:endParaRPr lang="en-US"/>
        </a:p>
      </dgm:t>
    </dgm:pt>
    <dgm:pt modelId="{CDF2A549-DB3A-4660-AD10-2469EFFA8281}" type="pres">
      <dgm:prSet presAssocID="{85D5F22C-1C64-4F8E-A8D0-05BA2E344637}" presName="outerComposite" presStyleCnt="0">
        <dgm:presLayoutVars>
          <dgm:chMax val="5"/>
          <dgm:dir/>
          <dgm:resizeHandles val="exact"/>
        </dgm:presLayoutVars>
      </dgm:prSet>
      <dgm:spPr/>
    </dgm:pt>
    <dgm:pt modelId="{B8B1CE28-2578-446F-86CA-E1D74266D1CF}" type="pres">
      <dgm:prSet presAssocID="{85D5F22C-1C64-4F8E-A8D0-05BA2E344637}" presName="dummyMaxCanvas" presStyleCnt="0">
        <dgm:presLayoutVars/>
      </dgm:prSet>
      <dgm:spPr/>
    </dgm:pt>
    <dgm:pt modelId="{34316FED-8D0D-4B32-9B82-1C1790EEF60E}" type="pres">
      <dgm:prSet presAssocID="{85D5F22C-1C64-4F8E-A8D0-05BA2E344637}" presName="FourNodes_1" presStyleLbl="node1" presStyleIdx="0" presStyleCnt="4">
        <dgm:presLayoutVars>
          <dgm:bulletEnabled val="1"/>
        </dgm:presLayoutVars>
      </dgm:prSet>
      <dgm:spPr/>
    </dgm:pt>
    <dgm:pt modelId="{938CCFE8-BEB6-46ED-8D44-6C379098C67F}" type="pres">
      <dgm:prSet presAssocID="{85D5F22C-1C64-4F8E-A8D0-05BA2E344637}" presName="FourNodes_2" presStyleLbl="node1" presStyleIdx="1" presStyleCnt="4">
        <dgm:presLayoutVars>
          <dgm:bulletEnabled val="1"/>
        </dgm:presLayoutVars>
      </dgm:prSet>
      <dgm:spPr/>
    </dgm:pt>
    <dgm:pt modelId="{F415AD68-7232-4681-A5CF-D8DA52E80063}" type="pres">
      <dgm:prSet presAssocID="{85D5F22C-1C64-4F8E-A8D0-05BA2E344637}" presName="FourNodes_3" presStyleLbl="node1" presStyleIdx="2" presStyleCnt="4">
        <dgm:presLayoutVars>
          <dgm:bulletEnabled val="1"/>
        </dgm:presLayoutVars>
      </dgm:prSet>
      <dgm:spPr/>
    </dgm:pt>
    <dgm:pt modelId="{C9761F9E-A5B6-457B-BB9F-658886EF7F12}" type="pres">
      <dgm:prSet presAssocID="{85D5F22C-1C64-4F8E-A8D0-05BA2E344637}" presName="FourNodes_4" presStyleLbl="node1" presStyleIdx="3" presStyleCnt="4">
        <dgm:presLayoutVars>
          <dgm:bulletEnabled val="1"/>
        </dgm:presLayoutVars>
      </dgm:prSet>
      <dgm:spPr/>
    </dgm:pt>
    <dgm:pt modelId="{FFAD8C49-4A31-473E-ABAC-79AD5CC93E35}" type="pres">
      <dgm:prSet presAssocID="{85D5F22C-1C64-4F8E-A8D0-05BA2E344637}" presName="FourConn_1-2" presStyleLbl="fgAccFollowNode1" presStyleIdx="0" presStyleCnt="3">
        <dgm:presLayoutVars>
          <dgm:bulletEnabled val="1"/>
        </dgm:presLayoutVars>
      </dgm:prSet>
      <dgm:spPr/>
    </dgm:pt>
    <dgm:pt modelId="{42A9F31D-839F-4A41-98BE-8E2A6BD29644}" type="pres">
      <dgm:prSet presAssocID="{85D5F22C-1C64-4F8E-A8D0-05BA2E344637}" presName="FourConn_2-3" presStyleLbl="fgAccFollowNode1" presStyleIdx="1" presStyleCnt="3">
        <dgm:presLayoutVars>
          <dgm:bulletEnabled val="1"/>
        </dgm:presLayoutVars>
      </dgm:prSet>
      <dgm:spPr/>
    </dgm:pt>
    <dgm:pt modelId="{A4222215-9273-44E0-9BB9-3771BC49DC7F}" type="pres">
      <dgm:prSet presAssocID="{85D5F22C-1C64-4F8E-A8D0-05BA2E344637}" presName="FourConn_3-4" presStyleLbl="fgAccFollowNode1" presStyleIdx="2" presStyleCnt="3">
        <dgm:presLayoutVars>
          <dgm:bulletEnabled val="1"/>
        </dgm:presLayoutVars>
      </dgm:prSet>
      <dgm:spPr/>
    </dgm:pt>
    <dgm:pt modelId="{87F6D148-68BB-4574-B3B4-0B851825D888}" type="pres">
      <dgm:prSet presAssocID="{85D5F22C-1C64-4F8E-A8D0-05BA2E344637}" presName="FourNodes_1_text" presStyleLbl="node1" presStyleIdx="3" presStyleCnt="4">
        <dgm:presLayoutVars>
          <dgm:bulletEnabled val="1"/>
        </dgm:presLayoutVars>
      </dgm:prSet>
      <dgm:spPr/>
    </dgm:pt>
    <dgm:pt modelId="{65A1F942-0519-4585-A256-C8CB8A6FFB10}" type="pres">
      <dgm:prSet presAssocID="{85D5F22C-1C64-4F8E-A8D0-05BA2E344637}" presName="FourNodes_2_text" presStyleLbl="node1" presStyleIdx="3" presStyleCnt="4">
        <dgm:presLayoutVars>
          <dgm:bulletEnabled val="1"/>
        </dgm:presLayoutVars>
      </dgm:prSet>
      <dgm:spPr/>
    </dgm:pt>
    <dgm:pt modelId="{F786B7A0-E9F0-471E-B86B-259F564EC7D8}" type="pres">
      <dgm:prSet presAssocID="{85D5F22C-1C64-4F8E-A8D0-05BA2E344637}" presName="FourNodes_3_text" presStyleLbl="node1" presStyleIdx="3" presStyleCnt="4">
        <dgm:presLayoutVars>
          <dgm:bulletEnabled val="1"/>
        </dgm:presLayoutVars>
      </dgm:prSet>
      <dgm:spPr/>
    </dgm:pt>
    <dgm:pt modelId="{264681BA-01CA-4CE4-8378-C02394FF8D01}" type="pres">
      <dgm:prSet presAssocID="{85D5F22C-1C64-4F8E-A8D0-05BA2E344637}" presName="FourNodes_4_text" presStyleLbl="node1" presStyleIdx="3" presStyleCnt="4">
        <dgm:presLayoutVars>
          <dgm:bulletEnabled val="1"/>
        </dgm:presLayoutVars>
      </dgm:prSet>
      <dgm:spPr/>
    </dgm:pt>
  </dgm:ptLst>
  <dgm:cxnLst>
    <dgm:cxn modelId="{DAB19019-99CE-496F-B302-0E91CB7D5419}" type="presOf" srcId="{908FB850-CAFB-4AD8-8F95-4224989DB591}" destId="{87F6D148-68BB-4574-B3B4-0B851825D888}" srcOrd="1" destOrd="0" presId="urn:microsoft.com/office/officeart/2005/8/layout/vProcess5"/>
    <dgm:cxn modelId="{8E69752F-B59F-4E77-88C4-EF4497DD874F}" type="presOf" srcId="{66DAE854-15F3-444E-BB4B-5E714C327CDB}" destId="{F786B7A0-E9F0-471E-B86B-259F564EC7D8}" srcOrd="1" destOrd="0" presId="urn:microsoft.com/office/officeart/2005/8/layout/vProcess5"/>
    <dgm:cxn modelId="{2AD8C930-15A6-40E4-A964-FC73FCD556B4}" type="presOf" srcId="{66DAE854-15F3-444E-BB4B-5E714C327CDB}" destId="{F415AD68-7232-4681-A5CF-D8DA52E80063}" srcOrd="0" destOrd="0" presId="urn:microsoft.com/office/officeart/2005/8/layout/vProcess5"/>
    <dgm:cxn modelId="{F3AE1F48-1CBA-4A3B-A1FF-FF31A62E5F72}" type="presOf" srcId="{0FFF0C9E-7494-4BFB-9416-4EC2C7587BA6}" destId="{A4222215-9273-44E0-9BB9-3771BC49DC7F}" srcOrd="0" destOrd="0" presId="urn:microsoft.com/office/officeart/2005/8/layout/vProcess5"/>
    <dgm:cxn modelId="{0AC0D169-707D-4143-A7E6-44E75C814A76}" srcId="{85D5F22C-1C64-4F8E-A8D0-05BA2E344637}" destId="{DB8B5FB6-C91D-438D-ADD1-2054788E6E42}" srcOrd="1" destOrd="0" parTransId="{0BF96D0F-9201-4EAA-8291-18B3847B8EF4}" sibTransId="{055A96A3-1055-4AE8-861D-C9C070F3ED02}"/>
    <dgm:cxn modelId="{ED526B51-9B73-4001-ADEF-08B9749548B7}" type="presOf" srcId="{055A96A3-1055-4AE8-861D-C9C070F3ED02}" destId="{42A9F31D-839F-4A41-98BE-8E2A6BD29644}" srcOrd="0" destOrd="0" presId="urn:microsoft.com/office/officeart/2005/8/layout/vProcess5"/>
    <dgm:cxn modelId="{8CA15D54-5F8C-41A2-B734-E821FD73ED80}" srcId="{85D5F22C-1C64-4F8E-A8D0-05BA2E344637}" destId="{66DAE854-15F3-444E-BB4B-5E714C327CDB}" srcOrd="2" destOrd="0" parTransId="{EC0729D3-1BC3-4146-88F3-082BAFF7A56F}" sibTransId="{0FFF0C9E-7494-4BFB-9416-4EC2C7587BA6}"/>
    <dgm:cxn modelId="{B500167E-9A1D-4EF6-8EC1-93394DFB540F}" type="presOf" srcId="{85D5F22C-1C64-4F8E-A8D0-05BA2E344637}" destId="{CDF2A549-DB3A-4660-AD10-2469EFFA8281}" srcOrd="0" destOrd="0" presId="urn:microsoft.com/office/officeart/2005/8/layout/vProcess5"/>
    <dgm:cxn modelId="{C3975F92-0B57-4AD3-A1A0-9DC274E0A2C1}" type="presOf" srcId="{DB8B5FB6-C91D-438D-ADD1-2054788E6E42}" destId="{938CCFE8-BEB6-46ED-8D44-6C379098C67F}" srcOrd="0" destOrd="0" presId="urn:microsoft.com/office/officeart/2005/8/layout/vProcess5"/>
    <dgm:cxn modelId="{7DEE6E9F-E4BB-4219-9122-1CACF2C244A7}" type="presOf" srcId="{DB8B5FB6-C91D-438D-ADD1-2054788E6E42}" destId="{65A1F942-0519-4585-A256-C8CB8A6FFB10}" srcOrd="1" destOrd="0" presId="urn:microsoft.com/office/officeart/2005/8/layout/vProcess5"/>
    <dgm:cxn modelId="{8401F5AB-7BBC-43D6-8517-D19027700282}" type="presOf" srcId="{309DB7B7-7982-4428-95C5-407DB353B87F}" destId="{264681BA-01CA-4CE4-8378-C02394FF8D01}" srcOrd="1" destOrd="0" presId="urn:microsoft.com/office/officeart/2005/8/layout/vProcess5"/>
    <dgm:cxn modelId="{2E810DD2-B2B2-4647-87BF-C4B5B5C14DE7}" srcId="{85D5F22C-1C64-4F8E-A8D0-05BA2E344637}" destId="{309DB7B7-7982-4428-95C5-407DB353B87F}" srcOrd="3" destOrd="0" parTransId="{010A4E3A-853F-4E97-974A-B4875074CFFA}" sibTransId="{DB5B445D-AEA0-4291-B461-5CEFEA837C41}"/>
    <dgm:cxn modelId="{134BAFD3-8D55-41F6-A8D2-05FA363E9033}" type="presOf" srcId="{EC26CD0B-49B7-4BF5-B011-DF12BFD73F22}" destId="{FFAD8C49-4A31-473E-ABAC-79AD5CC93E35}" srcOrd="0" destOrd="0" presId="urn:microsoft.com/office/officeart/2005/8/layout/vProcess5"/>
    <dgm:cxn modelId="{87C101D8-2456-4362-BDFE-ADC8B202798D}" srcId="{85D5F22C-1C64-4F8E-A8D0-05BA2E344637}" destId="{908FB850-CAFB-4AD8-8F95-4224989DB591}" srcOrd="0" destOrd="0" parTransId="{91F5EE86-B21B-4504-882D-80C367FE6B0A}" sibTransId="{EC26CD0B-49B7-4BF5-B011-DF12BFD73F22}"/>
    <dgm:cxn modelId="{D86361ED-1C9F-4B88-B66A-FCDAAEF175BB}" type="presOf" srcId="{908FB850-CAFB-4AD8-8F95-4224989DB591}" destId="{34316FED-8D0D-4B32-9B82-1C1790EEF60E}" srcOrd="0" destOrd="0" presId="urn:microsoft.com/office/officeart/2005/8/layout/vProcess5"/>
    <dgm:cxn modelId="{934E3AF3-D966-44D4-ABBA-59133BF6B7B1}" type="presOf" srcId="{309DB7B7-7982-4428-95C5-407DB353B87F}" destId="{C9761F9E-A5B6-457B-BB9F-658886EF7F12}" srcOrd="0" destOrd="0" presId="urn:microsoft.com/office/officeart/2005/8/layout/vProcess5"/>
    <dgm:cxn modelId="{9D58CA6C-B387-4C37-8BB9-AEDF72FC8869}" type="presParOf" srcId="{CDF2A549-DB3A-4660-AD10-2469EFFA8281}" destId="{B8B1CE28-2578-446F-86CA-E1D74266D1CF}" srcOrd="0" destOrd="0" presId="urn:microsoft.com/office/officeart/2005/8/layout/vProcess5"/>
    <dgm:cxn modelId="{CEAC4674-38A7-4FB2-8237-3DA1C1A6F062}" type="presParOf" srcId="{CDF2A549-DB3A-4660-AD10-2469EFFA8281}" destId="{34316FED-8D0D-4B32-9B82-1C1790EEF60E}" srcOrd="1" destOrd="0" presId="urn:microsoft.com/office/officeart/2005/8/layout/vProcess5"/>
    <dgm:cxn modelId="{4F084AD3-D58A-4C04-9372-E7BBF903C232}" type="presParOf" srcId="{CDF2A549-DB3A-4660-AD10-2469EFFA8281}" destId="{938CCFE8-BEB6-46ED-8D44-6C379098C67F}" srcOrd="2" destOrd="0" presId="urn:microsoft.com/office/officeart/2005/8/layout/vProcess5"/>
    <dgm:cxn modelId="{59B447C7-D081-49A0-AE46-66558F979C17}" type="presParOf" srcId="{CDF2A549-DB3A-4660-AD10-2469EFFA8281}" destId="{F415AD68-7232-4681-A5CF-D8DA52E80063}" srcOrd="3" destOrd="0" presId="urn:microsoft.com/office/officeart/2005/8/layout/vProcess5"/>
    <dgm:cxn modelId="{ABC80C21-6AAF-4051-9578-30483FEE637A}" type="presParOf" srcId="{CDF2A549-DB3A-4660-AD10-2469EFFA8281}" destId="{C9761F9E-A5B6-457B-BB9F-658886EF7F12}" srcOrd="4" destOrd="0" presId="urn:microsoft.com/office/officeart/2005/8/layout/vProcess5"/>
    <dgm:cxn modelId="{80AC9777-3046-444B-B856-17E61D19CB10}" type="presParOf" srcId="{CDF2A549-DB3A-4660-AD10-2469EFFA8281}" destId="{FFAD8C49-4A31-473E-ABAC-79AD5CC93E35}" srcOrd="5" destOrd="0" presId="urn:microsoft.com/office/officeart/2005/8/layout/vProcess5"/>
    <dgm:cxn modelId="{8BF6510A-310B-4BC6-8F5A-BAD3044847B9}" type="presParOf" srcId="{CDF2A549-DB3A-4660-AD10-2469EFFA8281}" destId="{42A9F31D-839F-4A41-98BE-8E2A6BD29644}" srcOrd="6" destOrd="0" presId="urn:microsoft.com/office/officeart/2005/8/layout/vProcess5"/>
    <dgm:cxn modelId="{6D3D66AF-CCC7-4908-9150-2D9D80EA57AF}" type="presParOf" srcId="{CDF2A549-DB3A-4660-AD10-2469EFFA8281}" destId="{A4222215-9273-44E0-9BB9-3771BC49DC7F}" srcOrd="7" destOrd="0" presId="urn:microsoft.com/office/officeart/2005/8/layout/vProcess5"/>
    <dgm:cxn modelId="{8A4CF8AE-1D65-41EA-919B-BA2132143109}" type="presParOf" srcId="{CDF2A549-DB3A-4660-AD10-2469EFFA8281}" destId="{87F6D148-68BB-4574-B3B4-0B851825D888}" srcOrd="8" destOrd="0" presId="urn:microsoft.com/office/officeart/2005/8/layout/vProcess5"/>
    <dgm:cxn modelId="{7894E71C-2695-4507-893F-452B46364AEC}" type="presParOf" srcId="{CDF2A549-DB3A-4660-AD10-2469EFFA8281}" destId="{65A1F942-0519-4585-A256-C8CB8A6FFB10}" srcOrd="9" destOrd="0" presId="urn:microsoft.com/office/officeart/2005/8/layout/vProcess5"/>
    <dgm:cxn modelId="{8BD5D59F-59B4-4403-A00D-943946D02B9F}" type="presParOf" srcId="{CDF2A549-DB3A-4660-AD10-2469EFFA8281}" destId="{F786B7A0-E9F0-471E-B86B-259F564EC7D8}" srcOrd="10" destOrd="0" presId="urn:microsoft.com/office/officeart/2005/8/layout/vProcess5"/>
    <dgm:cxn modelId="{0B9B82B4-EECB-46EF-976A-2204750947F3}" type="presParOf" srcId="{CDF2A549-DB3A-4660-AD10-2469EFFA8281}" destId="{264681BA-01CA-4CE4-8378-C02394FF8D0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5D5F22C-1C64-4F8E-A8D0-05BA2E344637}" type="doc">
      <dgm:prSet loTypeId="urn:microsoft.com/office/officeart/2005/8/layout/vProcess5" loCatId="process" qsTypeId="urn:microsoft.com/office/officeart/2005/8/quickstyle/3d5" qsCatId="3D" csTypeId="urn:microsoft.com/office/officeart/2005/8/colors/colorful1" csCatId="colorful" phldr="1"/>
      <dgm:spPr/>
      <dgm:t>
        <a:bodyPr/>
        <a:lstStyle/>
        <a:p>
          <a:endParaRPr lang="en-US"/>
        </a:p>
      </dgm:t>
    </dgm:pt>
    <dgm:pt modelId="{908FB850-CAFB-4AD8-8F95-4224989DB591}">
      <dgm:prSet custT="1"/>
      <dgm:spPr/>
      <dgm:t>
        <a:bodyPr/>
        <a:lstStyle/>
        <a:p>
          <a:r>
            <a:rPr lang="en-US" sz="4800" b="1" dirty="0">
              <a:solidFill>
                <a:srgbClr val="FFFF00"/>
              </a:solidFill>
              <a:effectLst>
                <a:outerShdw blurRad="38100" dist="38100" dir="2700000" algn="tl">
                  <a:srgbClr val="000000">
                    <a:alpha val="43137"/>
                  </a:srgbClr>
                </a:outerShdw>
              </a:effectLst>
              <a:latin typeface="Arial Black" panose="020B0A04020102020204" pitchFamily="34" charset="0"/>
            </a:rPr>
            <a:t>Acute Malnutrition :</a:t>
          </a:r>
          <a:endParaRPr lang="en-US" sz="4800" dirty="0">
            <a:solidFill>
              <a:srgbClr val="FFFF00"/>
            </a:solidFill>
            <a:latin typeface="Arial Black" panose="020B0A04020102020204" pitchFamily="34" charset="0"/>
          </a:endParaRPr>
        </a:p>
      </dgm:t>
    </dgm:pt>
    <dgm:pt modelId="{91F5EE86-B21B-4504-882D-80C367FE6B0A}" type="parTrans" cxnId="{87C101D8-2456-4362-BDFE-ADC8B202798D}">
      <dgm:prSet/>
      <dgm:spPr/>
      <dgm:t>
        <a:bodyPr/>
        <a:lstStyle/>
        <a:p>
          <a:endParaRPr lang="en-US"/>
        </a:p>
      </dgm:t>
    </dgm:pt>
    <dgm:pt modelId="{EC26CD0B-49B7-4BF5-B011-DF12BFD73F22}" type="sibTrans" cxnId="{87C101D8-2456-4362-BDFE-ADC8B202798D}">
      <dgm:prSet/>
      <dgm:spPr/>
      <dgm:t>
        <a:bodyPr/>
        <a:lstStyle/>
        <a:p>
          <a:endParaRPr lang="en-US"/>
        </a:p>
      </dgm:t>
    </dgm:pt>
    <dgm:pt modelId="{309DB7B7-7982-4428-95C5-407DB353B87F}">
      <dgm:prSet custT="1"/>
      <dgm:spPr/>
      <dgm:t>
        <a:bodyPr/>
        <a:lstStyle/>
        <a:p>
          <a:r>
            <a:rPr lang="en-US" sz="4000" b="1" dirty="0">
              <a:effectLst>
                <a:outerShdw blurRad="38100" dist="38100" dir="2700000" algn="tl">
                  <a:srgbClr val="000000">
                    <a:alpha val="43137"/>
                  </a:srgbClr>
                </a:outerShdw>
              </a:effectLst>
            </a:rPr>
            <a:t>Low Mid-upper Arm Circumference [MUAC] </a:t>
          </a:r>
          <a:endParaRPr lang="en-US" sz="4000" dirty="0">
            <a:solidFill>
              <a:schemeClr val="bg1"/>
            </a:solidFill>
          </a:endParaRPr>
        </a:p>
      </dgm:t>
    </dgm:pt>
    <dgm:pt modelId="{010A4E3A-853F-4E97-974A-B4875074CFFA}" type="parTrans" cxnId="{2E810DD2-B2B2-4647-87BF-C4B5B5C14DE7}">
      <dgm:prSet/>
      <dgm:spPr/>
      <dgm:t>
        <a:bodyPr/>
        <a:lstStyle/>
        <a:p>
          <a:endParaRPr lang="en-US"/>
        </a:p>
      </dgm:t>
    </dgm:pt>
    <dgm:pt modelId="{DB5B445D-AEA0-4291-B461-5CEFEA837C41}" type="sibTrans" cxnId="{2E810DD2-B2B2-4647-87BF-C4B5B5C14DE7}">
      <dgm:prSet/>
      <dgm:spPr/>
      <dgm:t>
        <a:bodyPr/>
        <a:lstStyle/>
        <a:p>
          <a:endParaRPr lang="en-US"/>
        </a:p>
      </dgm:t>
    </dgm:pt>
    <dgm:pt modelId="{66DAE854-15F3-444E-BB4B-5E714C327CDB}">
      <dgm:prSet/>
      <dgm:spPr/>
      <dgm:t>
        <a:bodyPr/>
        <a:lstStyle/>
        <a:p>
          <a:r>
            <a:rPr lang="en-US" b="1" dirty="0">
              <a:solidFill>
                <a:schemeClr val="bg1"/>
              </a:solidFill>
              <a:effectLst>
                <a:outerShdw blurRad="38100" dist="38100" dir="2700000" algn="tl">
                  <a:srgbClr val="000000">
                    <a:alpha val="43137"/>
                  </a:srgbClr>
                </a:outerShdw>
              </a:effectLst>
            </a:rPr>
            <a:t>Low Weight-for-Height [WFH].</a:t>
          </a:r>
          <a:endParaRPr lang="en-US" dirty="0">
            <a:solidFill>
              <a:schemeClr val="bg1"/>
            </a:solidFill>
          </a:endParaRPr>
        </a:p>
      </dgm:t>
    </dgm:pt>
    <dgm:pt modelId="{EC0729D3-1BC3-4146-88F3-082BAFF7A56F}" type="parTrans" cxnId="{8CA15D54-5F8C-41A2-B734-E821FD73ED80}">
      <dgm:prSet/>
      <dgm:spPr/>
      <dgm:t>
        <a:bodyPr/>
        <a:lstStyle/>
        <a:p>
          <a:endParaRPr lang="en-US"/>
        </a:p>
      </dgm:t>
    </dgm:pt>
    <dgm:pt modelId="{0FFF0C9E-7494-4BFB-9416-4EC2C7587BA6}" type="sibTrans" cxnId="{8CA15D54-5F8C-41A2-B734-E821FD73ED80}">
      <dgm:prSet/>
      <dgm:spPr/>
      <dgm:t>
        <a:bodyPr/>
        <a:lstStyle/>
        <a:p>
          <a:endParaRPr lang="en-US"/>
        </a:p>
      </dgm:t>
    </dgm:pt>
    <dgm:pt modelId="{DB8B5FB6-C91D-438D-ADD1-2054788E6E42}">
      <dgm:prSet custT="1"/>
      <dgm:spPr/>
      <dgm:t>
        <a:bodyPr/>
        <a:lstStyle/>
        <a:p>
          <a:r>
            <a:rPr lang="en-US" sz="4400" b="1" dirty="0">
              <a:solidFill>
                <a:schemeClr val="accent3">
                  <a:lumMod val="50000"/>
                </a:schemeClr>
              </a:solidFill>
              <a:effectLst>
                <a:outerShdw blurRad="38100" dist="38100" dir="2700000" algn="tl">
                  <a:srgbClr val="000000">
                    <a:alpha val="43137"/>
                  </a:srgbClr>
                </a:outerShdw>
              </a:effectLst>
            </a:rPr>
            <a:t>Measured By : </a:t>
          </a:r>
          <a:endParaRPr lang="en-US" sz="4400" dirty="0">
            <a:solidFill>
              <a:schemeClr val="accent3">
                <a:lumMod val="50000"/>
              </a:schemeClr>
            </a:solidFill>
          </a:endParaRPr>
        </a:p>
      </dgm:t>
    </dgm:pt>
    <dgm:pt modelId="{055A96A3-1055-4AE8-861D-C9C070F3ED02}" type="sibTrans" cxnId="{0AC0D169-707D-4143-A7E6-44E75C814A76}">
      <dgm:prSet/>
      <dgm:spPr/>
      <dgm:t>
        <a:bodyPr/>
        <a:lstStyle/>
        <a:p>
          <a:endParaRPr lang="en-US"/>
        </a:p>
      </dgm:t>
    </dgm:pt>
    <dgm:pt modelId="{0BF96D0F-9201-4EAA-8291-18B3847B8EF4}" type="parTrans" cxnId="{0AC0D169-707D-4143-A7E6-44E75C814A76}">
      <dgm:prSet/>
      <dgm:spPr/>
      <dgm:t>
        <a:bodyPr/>
        <a:lstStyle/>
        <a:p>
          <a:endParaRPr lang="en-US"/>
        </a:p>
      </dgm:t>
    </dgm:pt>
    <dgm:pt modelId="{1241EC94-1441-4BC1-B0E5-F672B240D4D9}" type="pres">
      <dgm:prSet presAssocID="{85D5F22C-1C64-4F8E-A8D0-05BA2E344637}" presName="outerComposite" presStyleCnt="0">
        <dgm:presLayoutVars>
          <dgm:chMax val="5"/>
          <dgm:dir/>
          <dgm:resizeHandles val="exact"/>
        </dgm:presLayoutVars>
      </dgm:prSet>
      <dgm:spPr/>
    </dgm:pt>
    <dgm:pt modelId="{21BDCF81-A2D2-42AE-9430-53016B2D163D}" type="pres">
      <dgm:prSet presAssocID="{85D5F22C-1C64-4F8E-A8D0-05BA2E344637}" presName="dummyMaxCanvas" presStyleCnt="0">
        <dgm:presLayoutVars/>
      </dgm:prSet>
      <dgm:spPr/>
    </dgm:pt>
    <dgm:pt modelId="{9DC9B200-9F7D-4178-B8E2-BDB2147D414E}" type="pres">
      <dgm:prSet presAssocID="{85D5F22C-1C64-4F8E-A8D0-05BA2E344637}" presName="FourNodes_1" presStyleLbl="node1" presStyleIdx="0" presStyleCnt="4">
        <dgm:presLayoutVars>
          <dgm:bulletEnabled val="1"/>
        </dgm:presLayoutVars>
      </dgm:prSet>
      <dgm:spPr/>
    </dgm:pt>
    <dgm:pt modelId="{3AC42622-AFAC-4B63-8B03-8C2F24CE3247}" type="pres">
      <dgm:prSet presAssocID="{85D5F22C-1C64-4F8E-A8D0-05BA2E344637}" presName="FourNodes_2" presStyleLbl="node1" presStyleIdx="1" presStyleCnt="4">
        <dgm:presLayoutVars>
          <dgm:bulletEnabled val="1"/>
        </dgm:presLayoutVars>
      </dgm:prSet>
      <dgm:spPr/>
    </dgm:pt>
    <dgm:pt modelId="{73865C02-0276-4500-8CDD-611710E46F9C}" type="pres">
      <dgm:prSet presAssocID="{85D5F22C-1C64-4F8E-A8D0-05BA2E344637}" presName="FourNodes_3" presStyleLbl="node1" presStyleIdx="2" presStyleCnt="4">
        <dgm:presLayoutVars>
          <dgm:bulletEnabled val="1"/>
        </dgm:presLayoutVars>
      </dgm:prSet>
      <dgm:spPr/>
    </dgm:pt>
    <dgm:pt modelId="{CAD38EC9-9451-41F0-AC97-B6A3FE847F01}" type="pres">
      <dgm:prSet presAssocID="{85D5F22C-1C64-4F8E-A8D0-05BA2E344637}" presName="FourNodes_4" presStyleLbl="node1" presStyleIdx="3" presStyleCnt="4">
        <dgm:presLayoutVars>
          <dgm:bulletEnabled val="1"/>
        </dgm:presLayoutVars>
      </dgm:prSet>
      <dgm:spPr/>
    </dgm:pt>
    <dgm:pt modelId="{150CD41D-B8F7-40EF-A49C-EDD7597A5830}" type="pres">
      <dgm:prSet presAssocID="{85D5F22C-1C64-4F8E-A8D0-05BA2E344637}" presName="FourConn_1-2" presStyleLbl="fgAccFollowNode1" presStyleIdx="0" presStyleCnt="3">
        <dgm:presLayoutVars>
          <dgm:bulletEnabled val="1"/>
        </dgm:presLayoutVars>
      </dgm:prSet>
      <dgm:spPr/>
    </dgm:pt>
    <dgm:pt modelId="{1BDA43B2-31AC-496B-BE15-22BFCFC56D32}" type="pres">
      <dgm:prSet presAssocID="{85D5F22C-1C64-4F8E-A8D0-05BA2E344637}" presName="FourConn_2-3" presStyleLbl="fgAccFollowNode1" presStyleIdx="1" presStyleCnt="3">
        <dgm:presLayoutVars>
          <dgm:bulletEnabled val="1"/>
        </dgm:presLayoutVars>
      </dgm:prSet>
      <dgm:spPr/>
    </dgm:pt>
    <dgm:pt modelId="{B09BA221-B971-4C8E-82DC-004C3B554E4E}" type="pres">
      <dgm:prSet presAssocID="{85D5F22C-1C64-4F8E-A8D0-05BA2E344637}" presName="FourConn_3-4" presStyleLbl="fgAccFollowNode1" presStyleIdx="2" presStyleCnt="3">
        <dgm:presLayoutVars>
          <dgm:bulletEnabled val="1"/>
        </dgm:presLayoutVars>
      </dgm:prSet>
      <dgm:spPr/>
    </dgm:pt>
    <dgm:pt modelId="{03308187-FB41-4E99-8A40-40A9D24DAACB}" type="pres">
      <dgm:prSet presAssocID="{85D5F22C-1C64-4F8E-A8D0-05BA2E344637}" presName="FourNodes_1_text" presStyleLbl="node1" presStyleIdx="3" presStyleCnt="4">
        <dgm:presLayoutVars>
          <dgm:bulletEnabled val="1"/>
        </dgm:presLayoutVars>
      </dgm:prSet>
      <dgm:spPr/>
    </dgm:pt>
    <dgm:pt modelId="{4FA99A56-292E-4D0E-A919-4B8EAE1AC952}" type="pres">
      <dgm:prSet presAssocID="{85D5F22C-1C64-4F8E-A8D0-05BA2E344637}" presName="FourNodes_2_text" presStyleLbl="node1" presStyleIdx="3" presStyleCnt="4">
        <dgm:presLayoutVars>
          <dgm:bulletEnabled val="1"/>
        </dgm:presLayoutVars>
      </dgm:prSet>
      <dgm:spPr/>
    </dgm:pt>
    <dgm:pt modelId="{E39F7918-7353-4E4C-8616-5926F240A8DD}" type="pres">
      <dgm:prSet presAssocID="{85D5F22C-1C64-4F8E-A8D0-05BA2E344637}" presName="FourNodes_3_text" presStyleLbl="node1" presStyleIdx="3" presStyleCnt="4">
        <dgm:presLayoutVars>
          <dgm:bulletEnabled val="1"/>
        </dgm:presLayoutVars>
      </dgm:prSet>
      <dgm:spPr/>
    </dgm:pt>
    <dgm:pt modelId="{1619B9B8-B633-49BB-AB57-DDCE809E2DE3}" type="pres">
      <dgm:prSet presAssocID="{85D5F22C-1C64-4F8E-A8D0-05BA2E344637}" presName="FourNodes_4_text" presStyleLbl="node1" presStyleIdx="3" presStyleCnt="4">
        <dgm:presLayoutVars>
          <dgm:bulletEnabled val="1"/>
        </dgm:presLayoutVars>
      </dgm:prSet>
      <dgm:spPr/>
    </dgm:pt>
  </dgm:ptLst>
  <dgm:cxnLst>
    <dgm:cxn modelId="{3F0B9B09-D0DA-4AD4-A7A2-47722A075DAB}" type="presOf" srcId="{309DB7B7-7982-4428-95C5-407DB353B87F}" destId="{CAD38EC9-9451-41F0-AC97-B6A3FE847F01}" srcOrd="0" destOrd="0" presId="urn:microsoft.com/office/officeart/2005/8/layout/vProcess5"/>
    <dgm:cxn modelId="{C8BABE15-04C2-40C9-A2EF-AD4E49043C94}" type="presOf" srcId="{DB8B5FB6-C91D-438D-ADD1-2054788E6E42}" destId="{4FA99A56-292E-4D0E-A919-4B8EAE1AC952}" srcOrd="1" destOrd="0" presId="urn:microsoft.com/office/officeart/2005/8/layout/vProcess5"/>
    <dgm:cxn modelId="{9D8CE064-1ECF-485A-82B8-9CAD4E4F43C4}" type="presOf" srcId="{908FB850-CAFB-4AD8-8F95-4224989DB591}" destId="{9DC9B200-9F7D-4178-B8E2-BDB2147D414E}" srcOrd="0" destOrd="0" presId="urn:microsoft.com/office/officeart/2005/8/layout/vProcess5"/>
    <dgm:cxn modelId="{0AC0D169-707D-4143-A7E6-44E75C814A76}" srcId="{85D5F22C-1C64-4F8E-A8D0-05BA2E344637}" destId="{DB8B5FB6-C91D-438D-ADD1-2054788E6E42}" srcOrd="1" destOrd="0" parTransId="{0BF96D0F-9201-4EAA-8291-18B3847B8EF4}" sibTransId="{055A96A3-1055-4AE8-861D-C9C070F3ED02}"/>
    <dgm:cxn modelId="{8CA15D54-5F8C-41A2-B734-E821FD73ED80}" srcId="{85D5F22C-1C64-4F8E-A8D0-05BA2E344637}" destId="{66DAE854-15F3-444E-BB4B-5E714C327CDB}" srcOrd="2" destOrd="0" parTransId="{EC0729D3-1BC3-4146-88F3-082BAFF7A56F}" sibTransId="{0FFF0C9E-7494-4BFB-9416-4EC2C7587BA6}"/>
    <dgm:cxn modelId="{F7900A8E-5E53-4511-AB03-F6ECA05C3BFD}" type="presOf" srcId="{309DB7B7-7982-4428-95C5-407DB353B87F}" destId="{1619B9B8-B633-49BB-AB57-DDCE809E2DE3}" srcOrd="1" destOrd="0" presId="urn:microsoft.com/office/officeart/2005/8/layout/vProcess5"/>
    <dgm:cxn modelId="{B3F7C390-1524-46C1-A567-91DA6EAF9F55}" type="presOf" srcId="{0FFF0C9E-7494-4BFB-9416-4EC2C7587BA6}" destId="{B09BA221-B971-4C8E-82DC-004C3B554E4E}" srcOrd="0" destOrd="0" presId="urn:microsoft.com/office/officeart/2005/8/layout/vProcess5"/>
    <dgm:cxn modelId="{014FB496-023E-4F69-A492-34EE464FD5D4}" type="presOf" srcId="{DB8B5FB6-C91D-438D-ADD1-2054788E6E42}" destId="{3AC42622-AFAC-4B63-8B03-8C2F24CE3247}" srcOrd="0" destOrd="0" presId="urn:microsoft.com/office/officeart/2005/8/layout/vProcess5"/>
    <dgm:cxn modelId="{4C62B7B5-F823-4276-B5E7-68C549C03C8D}" type="presOf" srcId="{EC26CD0B-49B7-4BF5-B011-DF12BFD73F22}" destId="{150CD41D-B8F7-40EF-A49C-EDD7597A5830}" srcOrd="0" destOrd="0" presId="urn:microsoft.com/office/officeart/2005/8/layout/vProcess5"/>
    <dgm:cxn modelId="{C7554BB9-58F4-415A-BAF2-E34EDF212942}" type="presOf" srcId="{66DAE854-15F3-444E-BB4B-5E714C327CDB}" destId="{E39F7918-7353-4E4C-8616-5926F240A8DD}" srcOrd="1" destOrd="0" presId="urn:microsoft.com/office/officeart/2005/8/layout/vProcess5"/>
    <dgm:cxn modelId="{5A32F8BD-DB3E-4B85-9EFC-B1C4326BCD32}" type="presOf" srcId="{66DAE854-15F3-444E-BB4B-5E714C327CDB}" destId="{73865C02-0276-4500-8CDD-611710E46F9C}" srcOrd="0" destOrd="0" presId="urn:microsoft.com/office/officeart/2005/8/layout/vProcess5"/>
    <dgm:cxn modelId="{2D000FC7-72DA-44A1-898E-8F8924CCB074}" type="presOf" srcId="{055A96A3-1055-4AE8-861D-C9C070F3ED02}" destId="{1BDA43B2-31AC-496B-BE15-22BFCFC56D32}" srcOrd="0" destOrd="0" presId="urn:microsoft.com/office/officeart/2005/8/layout/vProcess5"/>
    <dgm:cxn modelId="{2E810DD2-B2B2-4647-87BF-C4B5B5C14DE7}" srcId="{85D5F22C-1C64-4F8E-A8D0-05BA2E344637}" destId="{309DB7B7-7982-4428-95C5-407DB353B87F}" srcOrd="3" destOrd="0" parTransId="{010A4E3A-853F-4E97-974A-B4875074CFFA}" sibTransId="{DB5B445D-AEA0-4291-B461-5CEFEA837C41}"/>
    <dgm:cxn modelId="{BF9279D4-BA72-4A4B-AF51-475DA949214D}" type="presOf" srcId="{85D5F22C-1C64-4F8E-A8D0-05BA2E344637}" destId="{1241EC94-1441-4BC1-B0E5-F672B240D4D9}" srcOrd="0" destOrd="0" presId="urn:microsoft.com/office/officeart/2005/8/layout/vProcess5"/>
    <dgm:cxn modelId="{B0E4CAD6-2136-4729-88D0-EBB36B2C2AC2}" type="presOf" srcId="{908FB850-CAFB-4AD8-8F95-4224989DB591}" destId="{03308187-FB41-4E99-8A40-40A9D24DAACB}" srcOrd="1" destOrd="0" presId="urn:microsoft.com/office/officeart/2005/8/layout/vProcess5"/>
    <dgm:cxn modelId="{87C101D8-2456-4362-BDFE-ADC8B202798D}" srcId="{85D5F22C-1C64-4F8E-A8D0-05BA2E344637}" destId="{908FB850-CAFB-4AD8-8F95-4224989DB591}" srcOrd="0" destOrd="0" parTransId="{91F5EE86-B21B-4504-882D-80C367FE6B0A}" sibTransId="{EC26CD0B-49B7-4BF5-B011-DF12BFD73F22}"/>
    <dgm:cxn modelId="{9BA4F7FA-8F29-49DD-89C0-D798D7F1EF69}" type="presParOf" srcId="{1241EC94-1441-4BC1-B0E5-F672B240D4D9}" destId="{21BDCF81-A2D2-42AE-9430-53016B2D163D}" srcOrd="0" destOrd="0" presId="urn:microsoft.com/office/officeart/2005/8/layout/vProcess5"/>
    <dgm:cxn modelId="{8CEBFC64-D281-45FB-B4A5-7B4E5211F9DA}" type="presParOf" srcId="{1241EC94-1441-4BC1-B0E5-F672B240D4D9}" destId="{9DC9B200-9F7D-4178-B8E2-BDB2147D414E}" srcOrd="1" destOrd="0" presId="urn:microsoft.com/office/officeart/2005/8/layout/vProcess5"/>
    <dgm:cxn modelId="{825968B3-7C2D-4702-A963-E368F8318E2B}" type="presParOf" srcId="{1241EC94-1441-4BC1-B0E5-F672B240D4D9}" destId="{3AC42622-AFAC-4B63-8B03-8C2F24CE3247}" srcOrd="2" destOrd="0" presId="urn:microsoft.com/office/officeart/2005/8/layout/vProcess5"/>
    <dgm:cxn modelId="{059E41DC-B82B-45AC-82F8-4F03B326E8D2}" type="presParOf" srcId="{1241EC94-1441-4BC1-B0E5-F672B240D4D9}" destId="{73865C02-0276-4500-8CDD-611710E46F9C}" srcOrd="3" destOrd="0" presId="urn:microsoft.com/office/officeart/2005/8/layout/vProcess5"/>
    <dgm:cxn modelId="{C3C36CF4-9C41-4B74-9A74-422747360083}" type="presParOf" srcId="{1241EC94-1441-4BC1-B0E5-F672B240D4D9}" destId="{CAD38EC9-9451-41F0-AC97-B6A3FE847F01}" srcOrd="4" destOrd="0" presId="urn:microsoft.com/office/officeart/2005/8/layout/vProcess5"/>
    <dgm:cxn modelId="{77EF4C14-C2A4-4694-8AF0-842580D6CACE}" type="presParOf" srcId="{1241EC94-1441-4BC1-B0E5-F672B240D4D9}" destId="{150CD41D-B8F7-40EF-A49C-EDD7597A5830}" srcOrd="5" destOrd="0" presId="urn:microsoft.com/office/officeart/2005/8/layout/vProcess5"/>
    <dgm:cxn modelId="{78E3C066-0A5F-4FD8-9295-C48FA9735CAD}" type="presParOf" srcId="{1241EC94-1441-4BC1-B0E5-F672B240D4D9}" destId="{1BDA43B2-31AC-496B-BE15-22BFCFC56D32}" srcOrd="6" destOrd="0" presId="urn:microsoft.com/office/officeart/2005/8/layout/vProcess5"/>
    <dgm:cxn modelId="{C4BB4DA0-42B7-474A-A978-EA351372B7F4}" type="presParOf" srcId="{1241EC94-1441-4BC1-B0E5-F672B240D4D9}" destId="{B09BA221-B971-4C8E-82DC-004C3B554E4E}" srcOrd="7" destOrd="0" presId="urn:microsoft.com/office/officeart/2005/8/layout/vProcess5"/>
    <dgm:cxn modelId="{5A7F318E-1419-49C4-9E11-EADE8115CC11}" type="presParOf" srcId="{1241EC94-1441-4BC1-B0E5-F672B240D4D9}" destId="{03308187-FB41-4E99-8A40-40A9D24DAACB}" srcOrd="8" destOrd="0" presId="urn:microsoft.com/office/officeart/2005/8/layout/vProcess5"/>
    <dgm:cxn modelId="{548DDCB2-F68E-458C-94FC-DE61E07D9952}" type="presParOf" srcId="{1241EC94-1441-4BC1-B0E5-F672B240D4D9}" destId="{4FA99A56-292E-4D0E-A919-4B8EAE1AC952}" srcOrd="9" destOrd="0" presId="urn:microsoft.com/office/officeart/2005/8/layout/vProcess5"/>
    <dgm:cxn modelId="{838F395C-3060-470E-8337-607886A83C32}" type="presParOf" srcId="{1241EC94-1441-4BC1-B0E5-F672B240D4D9}" destId="{E39F7918-7353-4E4C-8616-5926F240A8DD}" srcOrd="10" destOrd="0" presId="urn:microsoft.com/office/officeart/2005/8/layout/vProcess5"/>
    <dgm:cxn modelId="{C16D1C66-32E2-4EF6-954B-67B5ED04E5E1}" type="presParOf" srcId="{1241EC94-1441-4BC1-B0E5-F672B240D4D9}" destId="{1619B9B8-B633-49BB-AB57-DDCE809E2DE3}"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43368E0-0BDB-4DBB-A112-E727832A38DC}" type="doc">
      <dgm:prSet loTypeId="urn:microsoft.com/office/officeart/2005/8/layout/equation1" loCatId="relationship" qsTypeId="urn:microsoft.com/office/officeart/2005/8/quickstyle/simple2" qsCatId="simple" csTypeId="urn:microsoft.com/office/officeart/2005/8/colors/colorful1" csCatId="colorful" phldr="1"/>
      <dgm:spPr/>
      <dgm:t>
        <a:bodyPr/>
        <a:lstStyle/>
        <a:p>
          <a:endParaRPr lang="en-US"/>
        </a:p>
      </dgm:t>
    </dgm:pt>
    <dgm:pt modelId="{3B8BD746-D143-498F-A757-B61F023FEF00}">
      <dgm:prSet custT="1"/>
      <dgm:spPr/>
      <dgm:t>
        <a:bodyPr/>
        <a:lstStyle/>
        <a:p>
          <a:r>
            <a:rPr lang="en-US" sz="3600" b="1" dirty="0">
              <a:latin typeface="Arial Black" panose="020B0A04020102020204" pitchFamily="34" charset="0"/>
            </a:rPr>
            <a:t>CMAM refers to</a:t>
          </a:r>
          <a:endParaRPr lang="en-US" sz="3600" dirty="0">
            <a:latin typeface="Arial Black" panose="020B0A04020102020204" pitchFamily="34" charset="0"/>
          </a:endParaRPr>
        </a:p>
      </dgm:t>
    </dgm:pt>
    <dgm:pt modelId="{EAD2F940-2450-4749-8054-05CE51F686A0}" type="parTrans" cxnId="{F82CB723-3736-4B5E-9385-1720DB338AF7}">
      <dgm:prSet/>
      <dgm:spPr/>
      <dgm:t>
        <a:bodyPr/>
        <a:lstStyle/>
        <a:p>
          <a:endParaRPr lang="en-US"/>
        </a:p>
      </dgm:t>
    </dgm:pt>
    <dgm:pt modelId="{D62DF221-3A8C-4880-AE19-4A884CBCCEA4}" type="sibTrans" cxnId="{F82CB723-3736-4B5E-9385-1720DB338AF7}">
      <dgm:prSet/>
      <dgm:spPr/>
      <dgm:t>
        <a:bodyPr/>
        <a:lstStyle/>
        <a:p>
          <a:endParaRPr lang="en-US"/>
        </a:p>
      </dgm:t>
    </dgm:pt>
    <dgm:pt modelId="{1449F394-8B6E-4D43-B9F3-AD6E18418E28}">
      <dgm:prSet/>
      <dgm:spPr/>
      <dgm:t>
        <a:bodyPr/>
        <a:lstStyle/>
        <a:p>
          <a:r>
            <a:rPr lang="en-US" b="1" dirty="0"/>
            <a:t>The Management of Acute Malnutrition </a:t>
          </a:r>
          <a:endParaRPr lang="en-US" dirty="0"/>
        </a:p>
      </dgm:t>
    </dgm:pt>
    <dgm:pt modelId="{2847EDEC-179C-4142-9A69-49638F2F8FC2}" type="parTrans" cxnId="{5E675242-220A-46AF-B94B-071E3347009C}">
      <dgm:prSet/>
      <dgm:spPr/>
      <dgm:t>
        <a:bodyPr/>
        <a:lstStyle/>
        <a:p>
          <a:endParaRPr lang="en-US"/>
        </a:p>
      </dgm:t>
    </dgm:pt>
    <dgm:pt modelId="{FB5C0F58-84EB-48B3-A2C1-C029633AA080}" type="sibTrans" cxnId="{5E675242-220A-46AF-B94B-071E3347009C}">
      <dgm:prSet/>
      <dgm:spPr/>
      <dgm:t>
        <a:bodyPr/>
        <a:lstStyle/>
        <a:p>
          <a:endParaRPr lang="en-US"/>
        </a:p>
      </dgm:t>
    </dgm:pt>
    <dgm:pt modelId="{614D0F63-1FA5-49AF-889B-D971777BE359}" type="pres">
      <dgm:prSet presAssocID="{043368E0-0BDB-4DBB-A112-E727832A38DC}" presName="linearFlow" presStyleCnt="0">
        <dgm:presLayoutVars>
          <dgm:dir/>
          <dgm:resizeHandles val="exact"/>
        </dgm:presLayoutVars>
      </dgm:prSet>
      <dgm:spPr/>
    </dgm:pt>
    <dgm:pt modelId="{00D43771-4D81-491C-BD4D-3D2BE7133AE8}" type="pres">
      <dgm:prSet presAssocID="{3B8BD746-D143-498F-A757-B61F023FEF00}" presName="node" presStyleLbl="node1" presStyleIdx="0" presStyleCnt="2">
        <dgm:presLayoutVars>
          <dgm:bulletEnabled val="1"/>
        </dgm:presLayoutVars>
      </dgm:prSet>
      <dgm:spPr/>
    </dgm:pt>
    <dgm:pt modelId="{022A70B3-E456-4C99-974F-795F92AF1FE9}" type="pres">
      <dgm:prSet presAssocID="{D62DF221-3A8C-4880-AE19-4A884CBCCEA4}" presName="spacerL" presStyleCnt="0"/>
      <dgm:spPr/>
    </dgm:pt>
    <dgm:pt modelId="{E201B44B-0AC2-471A-988B-6DEEF7E30E3C}" type="pres">
      <dgm:prSet presAssocID="{D62DF221-3A8C-4880-AE19-4A884CBCCEA4}" presName="sibTrans" presStyleLbl="sibTrans2D1" presStyleIdx="0" presStyleCnt="1"/>
      <dgm:spPr/>
    </dgm:pt>
    <dgm:pt modelId="{6904BE25-5C09-4A20-A628-5373D60F36E6}" type="pres">
      <dgm:prSet presAssocID="{D62DF221-3A8C-4880-AE19-4A884CBCCEA4}" presName="spacerR" presStyleCnt="0"/>
      <dgm:spPr/>
    </dgm:pt>
    <dgm:pt modelId="{25EAB8B3-1FB9-44DF-AD1F-A1AA8D61A004}" type="pres">
      <dgm:prSet presAssocID="{1449F394-8B6E-4D43-B9F3-AD6E18418E28}" presName="node" presStyleLbl="node1" presStyleIdx="1" presStyleCnt="2">
        <dgm:presLayoutVars>
          <dgm:bulletEnabled val="1"/>
        </dgm:presLayoutVars>
      </dgm:prSet>
      <dgm:spPr/>
    </dgm:pt>
  </dgm:ptLst>
  <dgm:cxnLst>
    <dgm:cxn modelId="{F82CB723-3736-4B5E-9385-1720DB338AF7}" srcId="{043368E0-0BDB-4DBB-A112-E727832A38DC}" destId="{3B8BD746-D143-498F-A757-B61F023FEF00}" srcOrd="0" destOrd="0" parTransId="{EAD2F940-2450-4749-8054-05CE51F686A0}" sibTransId="{D62DF221-3A8C-4880-AE19-4A884CBCCEA4}"/>
    <dgm:cxn modelId="{5E675242-220A-46AF-B94B-071E3347009C}" srcId="{043368E0-0BDB-4DBB-A112-E727832A38DC}" destId="{1449F394-8B6E-4D43-B9F3-AD6E18418E28}" srcOrd="1" destOrd="0" parTransId="{2847EDEC-179C-4142-9A69-49638F2F8FC2}" sibTransId="{FB5C0F58-84EB-48B3-A2C1-C029633AA080}"/>
    <dgm:cxn modelId="{D7198546-2E16-47F9-AD04-EA496FB673E1}" type="presOf" srcId="{1449F394-8B6E-4D43-B9F3-AD6E18418E28}" destId="{25EAB8B3-1FB9-44DF-AD1F-A1AA8D61A004}" srcOrd="0" destOrd="0" presId="urn:microsoft.com/office/officeart/2005/8/layout/equation1"/>
    <dgm:cxn modelId="{34FB9792-70F2-46F9-A265-3868537523DB}" type="presOf" srcId="{3B8BD746-D143-498F-A757-B61F023FEF00}" destId="{00D43771-4D81-491C-BD4D-3D2BE7133AE8}" srcOrd="0" destOrd="0" presId="urn:microsoft.com/office/officeart/2005/8/layout/equation1"/>
    <dgm:cxn modelId="{78602B9D-46BD-4E7A-924C-0FF93B3E1426}" type="presOf" srcId="{043368E0-0BDB-4DBB-A112-E727832A38DC}" destId="{614D0F63-1FA5-49AF-889B-D971777BE359}" srcOrd="0" destOrd="0" presId="urn:microsoft.com/office/officeart/2005/8/layout/equation1"/>
    <dgm:cxn modelId="{AC076EDB-7DB6-4C25-89F2-C83E2683CFAE}" type="presOf" srcId="{D62DF221-3A8C-4880-AE19-4A884CBCCEA4}" destId="{E201B44B-0AC2-471A-988B-6DEEF7E30E3C}" srcOrd="0" destOrd="0" presId="urn:microsoft.com/office/officeart/2005/8/layout/equation1"/>
    <dgm:cxn modelId="{F40ECBDB-65FE-4B6C-BF1E-357596883134}" type="presParOf" srcId="{614D0F63-1FA5-49AF-889B-D971777BE359}" destId="{00D43771-4D81-491C-BD4D-3D2BE7133AE8}" srcOrd="0" destOrd="0" presId="urn:microsoft.com/office/officeart/2005/8/layout/equation1"/>
    <dgm:cxn modelId="{EEC6C5FE-8836-46DE-B95B-53F6CFA5A294}" type="presParOf" srcId="{614D0F63-1FA5-49AF-889B-D971777BE359}" destId="{022A70B3-E456-4C99-974F-795F92AF1FE9}" srcOrd="1" destOrd="0" presId="urn:microsoft.com/office/officeart/2005/8/layout/equation1"/>
    <dgm:cxn modelId="{81BDAC5E-D7E9-4D1F-9ADD-437457BF05CB}" type="presParOf" srcId="{614D0F63-1FA5-49AF-889B-D971777BE359}" destId="{E201B44B-0AC2-471A-988B-6DEEF7E30E3C}" srcOrd="2" destOrd="0" presId="urn:microsoft.com/office/officeart/2005/8/layout/equation1"/>
    <dgm:cxn modelId="{06047A8A-D051-4F54-A97D-D21DB85F134B}" type="presParOf" srcId="{614D0F63-1FA5-49AF-889B-D971777BE359}" destId="{6904BE25-5C09-4A20-A628-5373D60F36E6}" srcOrd="3" destOrd="0" presId="urn:microsoft.com/office/officeart/2005/8/layout/equation1"/>
    <dgm:cxn modelId="{315F3670-95EF-4F2D-9D05-1F7B3D164C46}" type="presParOf" srcId="{614D0F63-1FA5-49AF-889B-D971777BE359}" destId="{25EAB8B3-1FB9-44DF-AD1F-A1AA8D61A004}" srcOrd="4"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59A4493-DCAD-4205-86AF-22328BCE3D31}" type="doc">
      <dgm:prSet loTypeId="urn:microsoft.com/office/officeart/2005/8/layout/radial4" loCatId="relationship" qsTypeId="urn:microsoft.com/office/officeart/2005/8/quickstyle/3d1" qsCatId="3D" csTypeId="urn:microsoft.com/office/officeart/2005/8/colors/colorful1" csCatId="colorful" phldr="1"/>
      <dgm:spPr/>
      <dgm:t>
        <a:bodyPr/>
        <a:lstStyle/>
        <a:p>
          <a:endParaRPr lang="en-US"/>
        </a:p>
      </dgm:t>
    </dgm:pt>
    <dgm:pt modelId="{CE919114-F804-4B87-B50C-4D55A9799742}">
      <dgm:prSet/>
      <dgm:spPr/>
      <dgm:t>
        <a:bodyPr/>
        <a:lstStyle/>
        <a:p>
          <a:r>
            <a:rPr lang="en-US" b="1" dirty="0">
              <a:solidFill>
                <a:srgbClr val="FFFF00"/>
              </a:solidFill>
              <a:effectLst>
                <a:outerShdw blurRad="38100" dist="38100" dir="2700000" algn="tl">
                  <a:srgbClr val="000000">
                    <a:alpha val="43137"/>
                  </a:srgbClr>
                </a:outerShdw>
              </a:effectLst>
              <a:latin typeface="Arial Black" panose="020B0A04020102020204" pitchFamily="34" charset="0"/>
            </a:rPr>
            <a:t>CMAM</a:t>
          </a:r>
          <a:endParaRPr lang="en-US" dirty="0">
            <a:solidFill>
              <a:srgbClr val="FFFF00"/>
            </a:solidFill>
            <a:effectLst/>
            <a:latin typeface="Arial Black" panose="020B0A04020102020204" pitchFamily="34" charset="0"/>
          </a:endParaRPr>
        </a:p>
      </dgm:t>
    </dgm:pt>
    <dgm:pt modelId="{7A5B1E49-4737-47EA-AE95-A4149311294C}" type="parTrans" cxnId="{12702169-0AF9-45B8-8D95-EE6D2CBF01FB}">
      <dgm:prSet/>
      <dgm:spPr/>
      <dgm:t>
        <a:bodyPr/>
        <a:lstStyle/>
        <a:p>
          <a:endParaRPr lang="en-US"/>
        </a:p>
      </dgm:t>
    </dgm:pt>
    <dgm:pt modelId="{A7FBA2FA-8A6A-4B6A-80F7-B610E7C91CC1}" type="sibTrans" cxnId="{12702169-0AF9-45B8-8D95-EE6D2CBF01FB}">
      <dgm:prSet/>
      <dgm:spPr/>
      <dgm:t>
        <a:bodyPr/>
        <a:lstStyle/>
        <a:p>
          <a:endParaRPr lang="en-US"/>
        </a:p>
      </dgm:t>
    </dgm:pt>
    <dgm:pt modelId="{CFE562A8-298C-4B08-A31E-F2842A2C2D1B}">
      <dgm:prSet/>
      <dgm:spPr/>
      <dgm:t>
        <a:bodyPr/>
        <a:lstStyle/>
        <a:p>
          <a:r>
            <a:rPr lang="en-US" b="1">
              <a:effectLst>
                <a:outerShdw blurRad="38100" dist="38100" dir="2700000" algn="tl">
                  <a:srgbClr val="000000">
                    <a:alpha val="43137"/>
                  </a:srgbClr>
                </a:outerShdw>
              </a:effectLst>
            </a:rPr>
            <a:t>Inpatient Care </a:t>
          </a:r>
          <a:endParaRPr lang="en-US" dirty="0">
            <a:effectLst/>
          </a:endParaRPr>
        </a:p>
      </dgm:t>
    </dgm:pt>
    <dgm:pt modelId="{2956080D-D19C-4385-BF72-A401F8CD42CD}" type="parTrans" cxnId="{2D43AC44-7132-4123-B3E2-CA8224FE5940}">
      <dgm:prSet/>
      <dgm:spPr/>
      <dgm:t>
        <a:bodyPr/>
        <a:lstStyle/>
        <a:p>
          <a:endParaRPr lang="en-US"/>
        </a:p>
      </dgm:t>
    </dgm:pt>
    <dgm:pt modelId="{A1836335-2EFB-414F-8E6C-4FB8BDC91504}" type="sibTrans" cxnId="{2D43AC44-7132-4123-B3E2-CA8224FE5940}">
      <dgm:prSet/>
      <dgm:spPr/>
      <dgm:t>
        <a:bodyPr/>
        <a:lstStyle/>
        <a:p>
          <a:endParaRPr lang="en-US"/>
        </a:p>
      </dgm:t>
    </dgm:pt>
    <dgm:pt modelId="{CC2E4079-00A3-4EBA-B8EA-5A01D3B4D4B4}">
      <dgm:prSet/>
      <dgm:spPr/>
      <dgm:t>
        <a:bodyPr/>
        <a:lstStyle/>
        <a:p>
          <a:r>
            <a:rPr lang="en-US" b="1">
              <a:effectLst>
                <a:outerShdw blurRad="38100" dist="38100" dir="2700000" algn="tl">
                  <a:srgbClr val="000000">
                    <a:alpha val="43137"/>
                  </a:srgbClr>
                </a:outerShdw>
              </a:effectLst>
            </a:rPr>
            <a:t>Outpatient Care </a:t>
          </a:r>
          <a:endParaRPr lang="en-US" dirty="0">
            <a:effectLst/>
          </a:endParaRPr>
        </a:p>
      </dgm:t>
    </dgm:pt>
    <dgm:pt modelId="{72CA0FD6-021C-405F-9227-9B80D0D36BFD}" type="parTrans" cxnId="{C88A0EF8-FD90-4874-A327-EBE56BC1CC68}">
      <dgm:prSet/>
      <dgm:spPr/>
      <dgm:t>
        <a:bodyPr/>
        <a:lstStyle/>
        <a:p>
          <a:endParaRPr lang="en-US"/>
        </a:p>
      </dgm:t>
    </dgm:pt>
    <dgm:pt modelId="{A3BC4129-D142-4E35-AC9C-197BBB828E54}" type="sibTrans" cxnId="{C88A0EF8-FD90-4874-A327-EBE56BC1CC68}">
      <dgm:prSet/>
      <dgm:spPr/>
      <dgm:t>
        <a:bodyPr/>
        <a:lstStyle/>
        <a:p>
          <a:endParaRPr lang="en-US"/>
        </a:p>
      </dgm:t>
    </dgm:pt>
    <dgm:pt modelId="{47464316-412F-4CED-AD15-765770E255BC}">
      <dgm:prSet/>
      <dgm:spPr/>
      <dgm:t>
        <a:bodyPr/>
        <a:lstStyle/>
        <a:p>
          <a:r>
            <a:rPr lang="en-US" b="1" dirty="0">
              <a:effectLst>
                <a:outerShdw blurRad="38100" dist="38100" dir="2700000" algn="tl">
                  <a:srgbClr val="000000">
                    <a:alpha val="43137"/>
                  </a:srgbClr>
                </a:outerShdw>
              </a:effectLst>
            </a:rPr>
            <a:t>Community Outreach</a:t>
          </a:r>
          <a:endParaRPr lang="en-US" dirty="0">
            <a:effectLst/>
          </a:endParaRPr>
        </a:p>
      </dgm:t>
    </dgm:pt>
    <dgm:pt modelId="{76792078-2C5A-4F35-B6A6-07AD1783ECC9}" type="parTrans" cxnId="{CD8B39C4-801D-4191-9EDB-50B3D169B2E8}">
      <dgm:prSet/>
      <dgm:spPr/>
      <dgm:t>
        <a:bodyPr/>
        <a:lstStyle/>
        <a:p>
          <a:endParaRPr lang="en-US"/>
        </a:p>
      </dgm:t>
    </dgm:pt>
    <dgm:pt modelId="{077D59B2-21A9-48A0-9F20-162DEF160F6B}" type="sibTrans" cxnId="{CD8B39C4-801D-4191-9EDB-50B3D169B2E8}">
      <dgm:prSet/>
      <dgm:spPr/>
      <dgm:t>
        <a:bodyPr/>
        <a:lstStyle/>
        <a:p>
          <a:endParaRPr lang="en-US"/>
        </a:p>
      </dgm:t>
    </dgm:pt>
    <dgm:pt modelId="{2E9E7D27-9D55-4524-AD78-1729160027CD}">
      <dgm:prSet/>
      <dgm:spPr/>
      <dgm:t>
        <a:bodyPr/>
        <a:lstStyle/>
        <a:p>
          <a:r>
            <a:rPr lang="en-US" b="1" dirty="0">
              <a:effectLst>
                <a:outerShdw blurRad="38100" dist="38100" dir="2700000" algn="tl">
                  <a:srgbClr val="000000">
                    <a:alpha val="43137"/>
                  </a:srgbClr>
                </a:outerShdw>
              </a:effectLst>
            </a:rPr>
            <a:t>Services for (MAM)</a:t>
          </a:r>
          <a:endParaRPr lang="en-US" dirty="0">
            <a:effectLst/>
          </a:endParaRPr>
        </a:p>
      </dgm:t>
    </dgm:pt>
    <dgm:pt modelId="{6AA10D38-E77B-4804-8DB2-B085AC9D8767}" type="parTrans" cxnId="{DBE85351-26FC-4AE9-B74A-24C9E0252F2F}">
      <dgm:prSet/>
      <dgm:spPr/>
      <dgm:t>
        <a:bodyPr/>
        <a:lstStyle/>
        <a:p>
          <a:endParaRPr lang="en-US"/>
        </a:p>
      </dgm:t>
    </dgm:pt>
    <dgm:pt modelId="{26539A6D-4DCA-4134-8637-7C742ABE1C6D}" type="sibTrans" cxnId="{DBE85351-26FC-4AE9-B74A-24C9E0252F2F}">
      <dgm:prSet/>
      <dgm:spPr/>
      <dgm:t>
        <a:bodyPr/>
        <a:lstStyle/>
        <a:p>
          <a:endParaRPr lang="en-US"/>
        </a:p>
      </dgm:t>
    </dgm:pt>
    <dgm:pt modelId="{CD22C7E5-7993-4FC1-A4A6-DE252218075C}" type="pres">
      <dgm:prSet presAssocID="{859A4493-DCAD-4205-86AF-22328BCE3D31}" presName="cycle" presStyleCnt="0">
        <dgm:presLayoutVars>
          <dgm:chMax val="1"/>
          <dgm:dir/>
          <dgm:animLvl val="ctr"/>
          <dgm:resizeHandles val="exact"/>
        </dgm:presLayoutVars>
      </dgm:prSet>
      <dgm:spPr/>
    </dgm:pt>
    <dgm:pt modelId="{8EC83614-645F-4748-AD21-510AB88605DE}" type="pres">
      <dgm:prSet presAssocID="{CE919114-F804-4B87-B50C-4D55A9799742}" presName="centerShape" presStyleLbl="node0" presStyleIdx="0" presStyleCnt="1"/>
      <dgm:spPr/>
    </dgm:pt>
    <dgm:pt modelId="{F58DC4AA-91CE-43BA-B88E-24D6F6A0D323}" type="pres">
      <dgm:prSet presAssocID="{2956080D-D19C-4385-BF72-A401F8CD42CD}" presName="parTrans" presStyleLbl="bgSibTrans2D1" presStyleIdx="0" presStyleCnt="4"/>
      <dgm:spPr/>
    </dgm:pt>
    <dgm:pt modelId="{94799876-B464-475A-9951-89B5C0B7497E}" type="pres">
      <dgm:prSet presAssocID="{CFE562A8-298C-4B08-A31E-F2842A2C2D1B}" presName="node" presStyleLbl="node1" presStyleIdx="0" presStyleCnt="4">
        <dgm:presLayoutVars>
          <dgm:bulletEnabled val="1"/>
        </dgm:presLayoutVars>
      </dgm:prSet>
      <dgm:spPr/>
    </dgm:pt>
    <dgm:pt modelId="{1812FF42-279B-433B-9158-298F88038A27}" type="pres">
      <dgm:prSet presAssocID="{72CA0FD6-021C-405F-9227-9B80D0D36BFD}" presName="parTrans" presStyleLbl="bgSibTrans2D1" presStyleIdx="1" presStyleCnt="4"/>
      <dgm:spPr/>
    </dgm:pt>
    <dgm:pt modelId="{578344AA-1296-45B3-9E99-7E45804E5919}" type="pres">
      <dgm:prSet presAssocID="{CC2E4079-00A3-4EBA-B8EA-5A01D3B4D4B4}" presName="node" presStyleLbl="node1" presStyleIdx="1" presStyleCnt="4">
        <dgm:presLayoutVars>
          <dgm:bulletEnabled val="1"/>
        </dgm:presLayoutVars>
      </dgm:prSet>
      <dgm:spPr/>
    </dgm:pt>
    <dgm:pt modelId="{E6A54449-F6A3-48B9-B326-9953B188D158}" type="pres">
      <dgm:prSet presAssocID="{76792078-2C5A-4F35-B6A6-07AD1783ECC9}" presName="parTrans" presStyleLbl="bgSibTrans2D1" presStyleIdx="2" presStyleCnt="4"/>
      <dgm:spPr/>
    </dgm:pt>
    <dgm:pt modelId="{A5AEC8CB-CA8B-4B43-9FB2-95A5754BABF4}" type="pres">
      <dgm:prSet presAssocID="{47464316-412F-4CED-AD15-765770E255BC}" presName="node" presStyleLbl="node1" presStyleIdx="2" presStyleCnt="4">
        <dgm:presLayoutVars>
          <dgm:bulletEnabled val="1"/>
        </dgm:presLayoutVars>
      </dgm:prSet>
      <dgm:spPr/>
    </dgm:pt>
    <dgm:pt modelId="{B0C2D44E-0E15-4E89-BBE3-D5B898AE9B46}" type="pres">
      <dgm:prSet presAssocID="{6AA10D38-E77B-4804-8DB2-B085AC9D8767}" presName="parTrans" presStyleLbl="bgSibTrans2D1" presStyleIdx="3" presStyleCnt="4"/>
      <dgm:spPr/>
    </dgm:pt>
    <dgm:pt modelId="{EA9FAC70-1C82-40DB-AE27-754012853D21}" type="pres">
      <dgm:prSet presAssocID="{2E9E7D27-9D55-4524-AD78-1729160027CD}" presName="node" presStyleLbl="node1" presStyleIdx="3" presStyleCnt="4">
        <dgm:presLayoutVars>
          <dgm:bulletEnabled val="1"/>
        </dgm:presLayoutVars>
      </dgm:prSet>
      <dgm:spPr/>
    </dgm:pt>
  </dgm:ptLst>
  <dgm:cxnLst>
    <dgm:cxn modelId="{87BACE18-A7FF-4CB9-B757-D0B049FB987B}" type="presOf" srcId="{6AA10D38-E77B-4804-8DB2-B085AC9D8767}" destId="{B0C2D44E-0E15-4E89-BBE3-D5B898AE9B46}" srcOrd="0" destOrd="0" presId="urn:microsoft.com/office/officeart/2005/8/layout/radial4"/>
    <dgm:cxn modelId="{5F56AD2A-FB32-4554-B167-0813EE7614B8}" type="presOf" srcId="{859A4493-DCAD-4205-86AF-22328BCE3D31}" destId="{CD22C7E5-7993-4FC1-A4A6-DE252218075C}" srcOrd="0" destOrd="0" presId="urn:microsoft.com/office/officeart/2005/8/layout/radial4"/>
    <dgm:cxn modelId="{FBCA6E2B-3D1C-4AF8-83C4-A679A016621D}" type="presOf" srcId="{76792078-2C5A-4F35-B6A6-07AD1783ECC9}" destId="{E6A54449-F6A3-48B9-B326-9953B188D158}" srcOrd="0" destOrd="0" presId="urn:microsoft.com/office/officeart/2005/8/layout/radial4"/>
    <dgm:cxn modelId="{325B2060-7ABB-4B8A-9F99-8F9134D6F0DD}" type="presOf" srcId="{2E9E7D27-9D55-4524-AD78-1729160027CD}" destId="{EA9FAC70-1C82-40DB-AE27-754012853D21}" srcOrd="0" destOrd="0" presId="urn:microsoft.com/office/officeart/2005/8/layout/radial4"/>
    <dgm:cxn modelId="{2D43AC44-7132-4123-B3E2-CA8224FE5940}" srcId="{CE919114-F804-4B87-B50C-4D55A9799742}" destId="{CFE562A8-298C-4B08-A31E-F2842A2C2D1B}" srcOrd="0" destOrd="0" parTransId="{2956080D-D19C-4385-BF72-A401F8CD42CD}" sibTransId="{A1836335-2EFB-414F-8E6C-4FB8BDC91504}"/>
    <dgm:cxn modelId="{12702169-0AF9-45B8-8D95-EE6D2CBF01FB}" srcId="{859A4493-DCAD-4205-86AF-22328BCE3D31}" destId="{CE919114-F804-4B87-B50C-4D55A9799742}" srcOrd="0" destOrd="0" parTransId="{7A5B1E49-4737-47EA-AE95-A4149311294C}" sibTransId="{A7FBA2FA-8A6A-4B6A-80F7-B610E7C91CC1}"/>
    <dgm:cxn modelId="{A45EE26C-F673-4916-B473-A7DF71F1EB3B}" type="presOf" srcId="{CE919114-F804-4B87-B50C-4D55A9799742}" destId="{8EC83614-645F-4748-AD21-510AB88605DE}" srcOrd="0" destOrd="0" presId="urn:microsoft.com/office/officeart/2005/8/layout/radial4"/>
    <dgm:cxn modelId="{DBE85351-26FC-4AE9-B74A-24C9E0252F2F}" srcId="{CE919114-F804-4B87-B50C-4D55A9799742}" destId="{2E9E7D27-9D55-4524-AD78-1729160027CD}" srcOrd="3" destOrd="0" parTransId="{6AA10D38-E77B-4804-8DB2-B085AC9D8767}" sibTransId="{26539A6D-4DCA-4134-8637-7C742ABE1C6D}"/>
    <dgm:cxn modelId="{986598A8-0D77-4824-8E6A-DD6C6DED644D}" type="presOf" srcId="{CC2E4079-00A3-4EBA-B8EA-5A01D3B4D4B4}" destId="{578344AA-1296-45B3-9E99-7E45804E5919}" srcOrd="0" destOrd="0" presId="urn:microsoft.com/office/officeart/2005/8/layout/radial4"/>
    <dgm:cxn modelId="{EEDFEAB3-354D-4E97-9AEE-2DD979AA9BB7}" type="presOf" srcId="{47464316-412F-4CED-AD15-765770E255BC}" destId="{A5AEC8CB-CA8B-4B43-9FB2-95A5754BABF4}" srcOrd="0" destOrd="0" presId="urn:microsoft.com/office/officeart/2005/8/layout/radial4"/>
    <dgm:cxn modelId="{CD8B39C4-801D-4191-9EDB-50B3D169B2E8}" srcId="{CE919114-F804-4B87-B50C-4D55A9799742}" destId="{47464316-412F-4CED-AD15-765770E255BC}" srcOrd="2" destOrd="0" parTransId="{76792078-2C5A-4F35-B6A6-07AD1783ECC9}" sibTransId="{077D59B2-21A9-48A0-9F20-162DEF160F6B}"/>
    <dgm:cxn modelId="{A1657CC9-1D45-4C60-B595-115C840C976B}" type="presOf" srcId="{CFE562A8-298C-4B08-A31E-F2842A2C2D1B}" destId="{94799876-B464-475A-9951-89B5C0B7497E}" srcOrd="0" destOrd="0" presId="urn:microsoft.com/office/officeart/2005/8/layout/radial4"/>
    <dgm:cxn modelId="{E2FEFFEE-BCBA-45B7-AEB0-17F6D07B5B70}" type="presOf" srcId="{72CA0FD6-021C-405F-9227-9B80D0D36BFD}" destId="{1812FF42-279B-433B-9158-298F88038A27}" srcOrd="0" destOrd="0" presId="urn:microsoft.com/office/officeart/2005/8/layout/radial4"/>
    <dgm:cxn modelId="{2ECC20F3-6B6D-4DA4-8C8C-9F50BEAA0012}" type="presOf" srcId="{2956080D-D19C-4385-BF72-A401F8CD42CD}" destId="{F58DC4AA-91CE-43BA-B88E-24D6F6A0D323}" srcOrd="0" destOrd="0" presId="urn:microsoft.com/office/officeart/2005/8/layout/radial4"/>
    <dgm:cxn modelId="{C88A0EF8-FD90-4874-A327-EBE56BC1CC68}" srcId="{CE919114-F804-4B87-B50C-4D55A9799742}" destId="{CC2E4079-00A3-4EBA-B8EA-5A01D3B4D4B4}" srcOrd="1" destOrd="0" parTransId="{72CA0FD6-021C-405F-9227-9B80D0D36BFD}" sibTransId="{A3BC4129-D142-4E35-AC9C-197BBB828E54}"/>
    <dgm:cxn modelId="{29C99AF2-5FDB-4B0B-97D0-528877CCC44E}" type="presParOf" srcId="{CD22C7E5-7993-4FC1-A4A6-DE252218075C}" destId="{8EC83614-645F-4748-AD21-510AB88605DE}" srcOrd="0" destOrd="0" presId="urn:microsoft.com/office/officeart/2005/8/layout/radial4"/>
    <dgm:cxn modelId="{DA4AA59C-EC1F-4A40-AB07-6511419E8F4C}" type="presParOf" srcId="{CD22C7E5-7993-4FC1-A4A6-DE252218075C}" destId="{F58DC4AA-91CE-43BA-B88E-24D6F6A0D323}" srcOrd="1" destOrd="0" presId="urn:microsoft.com/office/officeart/2005/8/layout/radial4"/>
    <dgm:cxn modelId="{CBC45FEC-0389-46C5-BC18-EB626B6B9D03}" type="presParOf" srcId="{CD22C7E5-7993-4FC1-A4A6-DE252218075C}" destId="{94799876-B464-475A-9951-89B5C0B7497E}" srcOrd="2" destOrd="0" presId="urn:microsoft.com/office/officeart/2005/8/layout/radial4"/>
    <dgm:cxn modelId="{F34D4247-06F6-4042-BDF7-CC8A02A3A32D}" type="presParOf" srcId="{CD22C7E5-7993-4FC1-A4A6-DE252218075C}" destId="{1812FF42-279B-433B-9158-298F88038A27}" srcOrd="3" destOrd="0" presId="urn:microsoft.com/office/officeart/2005/8/layout/radial4"/>
    <dgm:cxn modelId="{86114EF2-586D-47EF-9CC2-CE24F65B00F8}" type="presParOf" srcId="{CD22C7E5-7993-4FC1-A4A6-DE252218075C}" destId="{578344AA-1296-45B3-9E99-7E45804E5919}" srcOrd="4" destOrd="0" presId="urn:microsoft.com/office/officeart/2005/8/layout/radial4"/>
    <dgm:cxn modelId="{AD19DE2D-A128-4C4F-99F2-C2972F6CF544}" type="presParOf" srcId="{CD22C7E5-7993-4FC1-A4A6-DE252218075C}" destId="{E6A54449-F6A3-48B9-B326-9953B188D158}" srcOrd="5" destOrd="0" presId="urn:microsoft.com/office/officeart/2005/8/layout/radial4"/>
    <dgm:cxn modelId="{FE4AF162-8EE7-41EB-9707-B8FE632586B3}" type="presParOf" srcId="{CD22C7E5-7993-4FC1-A4A6-DE252218075C}" destId="{A5AEC8CB-CA8B-4B43-9FB2-95A5754BABF4}" srcOrd="6" destOrd="0" presId="urn:microsoft.com/office/officeart/2005/8/layout/radial4"/>
    <dgm:cxn modelId="{AA228ACA-8C66-46B1-9515-D9C4ACC29E0B}" type="presParOf" srcId="{CD22C7E5-7993-4FC1-A4A6-DE252218075C}" destId="{B0C2D44E-0E15-4E89-BBE3-D5B898AE9B46}" srcOrd="7" destOrd="0" presId="urn:microsoft.com/office/officeart/2005/8/layout/radial4"/>
    <dgm:cxn modelId="{2CC49CA8-0A19-4A08-A94C-468AFDE62124}" type="presParOf" srcId="{CD22C7E5-7993-4FC1-A4A6-DE252218075C}" destId="{EA9FAC70-1C82-40DB-AE27-754012853D21}"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5D5F22C-1C64-4F8E-A8D0-05BA2E344637}" type="doc">
      <dgm:prSet loTypeId="urn:microsoft.com/office/officeart/2005/8/layout/lProcess1" loCatId="process" qsTypeId="urn:microsoft.com/office/officeart/2005/8/quickstyle/3d5" qsCatId="3D" csTypeId="urn:microsoft.com/office/officeart/2005/8/colors/colorful3" csCatId="colorful" phldr="1"/>
      <dgm:spPr/>
      <dgm:t>
        <a:bodyPr/>
        <a:lstStyle/>
        <a:p>
          <a:endParaRPr lang="en-US"/>
        </a:p>
      </dgm:t>
    </dgm:pt>
    <dgm:pt modelId="{908FB850-CAFB-4AD8-8F95-4224989DB591}">
      <dgm:prSet custT="1"/>
      <dgm:spPr/>
      <dgm:t>
        <a:bodyPr/>
        <a:lstStyle/>
        <a:p>
          <a:r>
            <a:rPr lang="en-US" sz="4000" b="1">
              <a:effectLst>
                <a:outerShdw blurRad="38100" dist="38100" dir="2700000" algn="tl">
                  <a:srgbClr val="000000">
                    <a:alpha val="43137"/>
                  </a:srgbClr>
                </a:outerShdw>
              </a:effectLst>
              <a:latin typeface="Arial Black" panose="020B0A04020102020204" pitchFamily="34" charset="0"/>
            </a:rPr>
            <a:t>GAM is : </a:t>
          </a:r>
          <a:endParaRPr lang="en-US" sz="4000" dirty="0">
            <a:latin typeface="Arial Black" panose="020B0A04020102020204" pitchFamily="34" charset="0"/>
          </a:endParaRPr>
        </a:p>
      </dgm:t>
    </dgm:pt>
    <dgm:pt modelId="{91F5EE86-B21B-4504-882D-80C367FE6B0A}" type="parTrans" cxnId="{87C101D8-2456-4362-BDFE-ADC8B202798D}">
      <dgm:prSet/>
      <dgm:spPr/>
      <dgm:t>
        <a:bodyPr/>
        <a:lstStyle/>
        <a:p>
          <a:endParaRPr lang="en-US"/>
        </a:p>
      </dgm:t>
    </dgm:pt>
    <dgm:pt modelId="{EC26CD0B-49B7-4BF5-B011-DF12BFD73F22}" type="sibTrans" cxnId="{87C101D8-2456-4362-BDFE-ADC8B202798D}">
      <dgm:prSet/>
      <dgm:spPr/>
      <dgm:t>
        <a:bodyPr/>
        <a:lstStyle/>
        <a:p>
          <a:endParaRPr lang="en-US"/>
        </a:p>
      </dgm:t>
    </dgm:pt>
    <dgm:pt modelId="{F8D8A16B-308C-4640-8918-76F3332DB225}">
      <dgm:prSet custT="1"/>
      <dgm:spPr/>
      <dgm:t>
        <a:bodyPr/>
        <a:lstStyle/>
        <a:p>
          <a:pPr algn="l"/>
          <a:r>
            <a:rPr lang="en-US" sz="2400">
              <a:latin typeface="Arial Black" panose="020B0A04020102020204" pitchFamily="34" charset="0"/>
            </a:rPr>
            <a:t>is a population-level indicator </a:t>
          </a:r>
          <a:endParaRPr lang="en-US" sz="2400" dirty="0">
            <a:latin typeface="Arial Black" panose="020B0A04020102020204" pitchFamily="34" charset="0"/>
          </a:endParaRPr>
        </a:p>
      </dgm:t>
    </dgm:pt>
    <dgm:pt modelId="{15B37C37-0D1C-4600-BCD6-BD8D231D8B29}" type="parTrans" cxnId="{514173CD-A881-484A-B7FC-8FA08A23BC04}">
      <dgm:prSet/>
      <dgm:spPr/>
      <dgm:t>
        <a:bodyPr/>
        <a:lstStyle/>
        <a:p>
          <a:endParaRPr lang="en-US"/>
        </a:p>
      </dgm:t>
    </dgm:pt>
    <dgm:pt modelId="{FF5D28A8-99FA-437E-895C-C5BA0EFE0A57}" type="sibTrans" cxnId="{514173CD-A881-484A-B7FC-8FA08A23BC04}">
      <dgm:prSet/>
      <dgm:spPr/>
      <dgm:t>
        <a:bodyPr/>
        <a:lstStyle/>
        <a:p>
          <a:endParaRPr lang="en-US"/>
        </a:p>
      </dgm:t>
    </dgm:pt>
    <dgm:pt modelId="{1E20191C-3A9D-4873-9FA8-DBF8D7069BD5}" type="pres">
      <dgm:prSet presAssocID="{85D5F22C-1C64-4F8E-A8D0-05BA2E344637}" presName="Name0" presStyleCnt="0">
        <dgm:presLayoutVars>
          <dgm:dir/>
          <dgm:animLvl val="lvl"/>
          <dgm:resizeHandles val="exact"/>
        </dgm:presLayoutVars>
      </dgm:prSet>
      <dgm:spPr/>
    </dgm:pt>
    <dgm:pt modelId="{F346EC7E-CE8B-4054-B82D-3682D08F5DA7}" type="pres">
      <dgm:prSet presAssocID="{908FB850-CAFB-4AD8-8F95-4224989DB591}" presName="vertFlow" presStyleCnt="0"/>
      <dgm:spPr/>
    </dgm:pt>
    <dgm:pt modelId="{1E160C66-BAD6-41FA-A663-A94677E1E67F}" type="pres">
      <dgm:prSet presAssocID="{908FB850-CAFB-4AD8-8F95-4224989DB591}" presName="header" presStyleLbl="node1" presStyleIdx="0" presStyleCnt="2"/>
      <dgm:spPr/>
    </dgm:pt>
    <dgm:pt modelId="{EE1B47BB-8C20-4C9E-8EF5-3C3A1CC9D3AA}" type="pres">
      <dgm:prSet presAssocID="{908FB850-CAFB-4AD8-8F95-4224989DB591}" presName="hSp" presStyleCnt="0"/>
      <dgm:spPr/>
    </dgm:pt>
    <dgm:pt modelId="{967E2BBA-16BB-4C88-8239-F8FE71F7EFEC}" type="pres">
      <dgm:prSet presAssocID="{F8D8A16B-308C-4640-8918-76F3332DB225}" presName="vertFlow" presStyleCnt="0"/>
      <dgm:spPr/>
    </dgm:pt>
    <dgm:pt modelId="{F02C6D0B-F140-4342-8A96-EC8579A66338}" type="pres">
      <dgm:prSet presAssocID="{F8D8A16B-308C-4640-8918-76F3332DB225}" presName="header" presStyleLbl="node1" presStyleIdx="1" presStyleCnt="2"/>
      <dgm:spPr/>
    </dgm:pt>
  </dgm:ptLst>
  <dgm:cxnLst>
    <dgm:cxn modelId="{F9ACC806-467C-4002-B3A4-79AB3927DA81}" type="presOf" srcId="{908FB850-CAFB-4AD8-8F95-4224989DB591}" destId="{1E160C66-BAD6-41FA-A663-A94677E1E67F}" srcOrd="0" destOrd="0" presId="urn:microsoft.com/office/officeart/2005/8/layout/lProcess1"/>
    <dgm:cxn modelId="{020C3A4D-84B3-40BD-9B8E-A5B17AE85060}" type="presOf" srcId="{85D5F22C-1C64-4F8E-A8D0-05BA2E344637}" destId="{1E20191C-3A9D-4873-9FA8-DBF8D7069BD5}" srcOrd="0" destOrd="0" presId="urn:microsoft.com/office/officeart/2005/8/layout/lProcess1"/>
    <dgm:cxn modelId="{2105E9A1-4722-4F79-BCB6-CE547FFB66A2}" type="presOf" srcId="{F8D8A16B-308C-4640-8918-76F3332DB225}" destId="{F02C6D0B-F140-4342-8A96-EC8579A66338}" srcOrd="0" destOrd="0" presId="urn:microsoft.com/office/officeart/2005/8/layout/lProcess1"/>
    <dgm:cxn modelId="{514173CD-A881-484A-B7FC-8FA08A23BC04}" srcId="{85D5F22C-1C64-4F8E-A8D0-05BA2E344637}" destId="{F8D8A16B-308C-4640-8918-76F3332DB225}" srcOrd="1" destOrd="0" parTransId="{15B37C37-0D1C-4600-BCD6-BD8D231D8B29}" sibTransId="{FF5D28A8-99FA-437E-895C-C5BA0EFE0A57}"/>
    <dgm:cxn modelId="{87C101D8-2456-4362-BDFE-ADC8B202798D}" srcId="{85D5F22C-1C64-4F8E-A8D0-05BA2E344637}" destId="{908FB850-CAFB-4AD8-8F95-4224989DB591}" srcOrd="0" destOrd="0" parTransId="{91F5EE86-B21B-4504-882D-80C367FE6B0A}" sibTransId="{EC26CD0B-49B7-4BF5-B011-DF12BFD73F22}"/>
    <dgm:cxn modelId="{4C204751-93CF-4F06-B8D2-6245ED1B8599}" type="presParOf" srcId="{1E20191C-3A9D-4873-9FA8-DBF8D7069BD5}" destId="{F346EC7E-CE8B-4054-B82D-3682D08F5DA7}" srcOrd="0" destOrd="0" presId="urn:microsoft.com/office/officeart/2005/8/layout/lProcess1"/>
    <dgm:cxn modelId="{6D647520-E7D7-4D87-AD94-92B8565FA857}" type="presParOf" srcId="{F346EC7E-CE8B-4054-B82D-3682D08F5DA7}" destId="{1E160C66-BAD6-41FA-A663-A94677E1E67F}" srcOrd="0" destOrd="0" presId="urn:microsoft.com/office/officeart/2005/8/layout/lProcess1"/>
    <dgm:cxn modelId="{0A84286A-869D-43E1-B8D1-8CD6EB97D5B3}" type="presParOf" srcId="{1E20191C-3A9D-4873-9FA8-DBF8D7069BD5}" destId="{EE1B47BB-8C20-4C9E-8EF5-3C3A1CC9D3AA}" srcOrd="1" destOrd="0" presId="urn:microsoft.com/office/officeart/2005/8/layout/lProcess1"/>
    <dgm:cxn modelId="{3BC643CC-59F5-496C-B34C-7EF5D7B83394}" type="presParOf" srcId="{1E20191C-3A9D-4873-9FA8-DBF8D7069BD5}" destId="{967E2BBA-16BB-4C88-8239-F8FE71F7EFEC}" srcOrd="2" destOrd="0" presId="urn:microsoft.com/office/officeart/2005/8/layout/lProcess1"/>
    <dgm:cxn modelId="{460B3C06-1B57-4427-9777-5A2C1C4D6A7D}" type="presParOf" srcId="{967E2BBA-16BB-4C88-8239-F8FE71F7EFEC}" destId="{F02C6D0B-F140-4342-8A96-EC8579A66338}" srcOrd="0"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43368E0-0BDB-4DBB-A112-E727832A38DC}" type="doc">
      <dgm:prSet loTypeId="urn:microsoft.com/office/officeart/2005/8/layout/equation1" loCatId="relationship" qsTypeId="urn:microsoft.com/office/officeart/2005/8/quickstyle/simple2" qsCatId="simple" csTypeId="urn:microsoft.com/office/officeart/2005/8/colors/colorful1" csCatId="colorful" phldr="1"/>
      <dgm:spPr/>
      <dgm:t>
        <a:bodyPr/>
        <a:lstStyle/>
        <a:p>
          <a:endParaRPr lang="en-US"/>
        </a:p>
      </dgm:t>
    </dgm:pt>
    <dgm:pt modelId="{3B8BD746-D143-498F-A757-B61F023FEF00}">
      <dgm:prSet custT="1"/>
      <dgm:spPr/>
      <dgm:t>
        <a:bodyPr/>
        <a:lstStyle/>
        <a:p>
          <a:r>
            <a:rPr lang="en-US" sz="3600" dirty="0">
              <a:latin typeface="Arial Black" panose="020B0A04020102020204" pitchFamily="34" charset="0"/>
            </a:rPr>
            <a:t>SAM</a:t>
          </a:r>
        </a:p>
      </dgm:t>
    </dgm:pt>
    <dgm:pt modelId="{EAD2F940-2450-4749-8054-05CE51F686A0}" type="parTrans" cxnId="{F82CB723-3736-4B5E-9385-1720DB338AF7}">
      <dgm:prSet/>
      <dgm:spPr/>
      <dgm:t>
        <a:bodyPr/>
        <a:lstStyle/>
        <a:p>
          <a:endParaRPr lang="en-US"/>
        </a:p>
      </dgm:t>
    </dgm:pt>
    <dgm:pt modelId="{D62DF221-3A8C-4880-AE19-4A884CBCCEA4}" type="sibTrans" cxnId="{F82CB723-3736-4B5E-9385-1720DB338AF7}">
      <dgm:prSet/>
      <dgm:spPr/>
      <dgm:t>
        <a:bodyPr/>
        <a:lstStyle/>
        <a:p>
          <a:endParaRPr lang="en-US"/>
        </a:p>
      </dgm:t>
    </dgm:pt>
    <dgm:pt modelId="{1449F394-8B6E-4D43-B9F3-AD6E18418E28}">
      <dgm:prSet/>
      <dgm:spPr/>
      <dgm:t>
        <a:bodyPr/>
        <a:lstStyle/>
        <a:p>
          <a:r>
            <a:rPr lang="en-US" dirty="0">
              <a:latin typeface="Arial Black" panose="020B0A04020102020204" pitchFamily="34" charset="0"/>
            </a:rPr>
            <a:t>GAM</a:t>
          </a:r>
        </a:p>
      </dgm:t>
    </dgm:pt>
    <dgm:pt modelId="{2847EDEC-179C-4142-9A69-49638F2F8FC2}" type="parTrans" cxnId="{5E675242-220A-46AF-B94B-071E3347009C}">
      <dgm:prSet/>
      <dgm:spPr/>
      <dgm:t>
        <a:bodyPr/>
        <a:lstStyle/>
        <a:p>
          <a:endParaRPr lang="en-US"/>
        </a:p>
      </dgm:t>
    </dgm:pt>
    <dgm:pt modelId="{FB5C0F58-84EB-48B3-A2C1-C029633AA080}" type="sibTrans" cxnId="{5E675242-220A-46AF-B94B-071E3347009C}">
      <dgm:prSet/>
      <dgm:spPr/>
      <dgm:t>
        <a:bodyPr/>
        <a:lstStyle/>
        <a:p>
          <a:endParaRPr lang="en-US"/>
        </a:p>
      </dgm:t>
    </dgm:pt>
    <dgm:pt modelId="{C33DC244-727F-4ACF-9F5A-4A264A6EA111}">
      <dgm:prSet/>
      <dgm:spPr/>
      <dgm:t>
        <a:bodyPr/>
        <a:lstStyle/>
        <a:p>
          <a:r>
            <a:rPr lang="en-US" dirty="0">
              <a:latin typeface="Arial Black" panose="020B0A04020102020204" pitchFamily="34" charset="0"/>
            </a:rPr>
            <a:t>MAM </a:t>
          </a:r>
        </a:p>
      </dgm:t>
    </dgm:pt>
    <dgm:pt modelId="{CB921925-E456-4EF8-A3B1-86C101FCF857}" type="parTrans" cxnId="{CB1E154D-5A3D-4A64-A914-5AEE76CA6FA5}">
      <dgm:prSet/>
      <dgm:spPr/>
      <dgm:t>
        <a:bodyPr/>
        <a:lstStyle/>
        <a:p>
          <a:endParaRPr lang="en-US"/>
        </a:p>
      </dgm:t>
    </dgm:pt>
    <dgm:pt modelId="{B52A8BFC-8E48-47FA-BBA1-E528D8BA163A}" type="sibTrans" cxnId="{CB1E154D-5A3D-4A64-A914-5AEE76CA6FA5}">
      <dgm:prSet/>
      <dgm:spPr/>
      <dgm:t>
        <a:bodyPr/>
        <a:lstStyle/>
        <a:p>
          <a:endParaRPr lang="en-US"/>
        </a:p>
      </dgm:t>
    </dgm:pt>
    <dgm:pt modelId="{614D0F63-1FA5-49AF-889B-D971777BE359}" type="pres">
      <dgm:prSet presAssocID="{043368E0-0BDB-4DBB-A112-E727832A38DC}" presName="linearFlow" presStyleCnt="0">
        <dgm:presLayoutVars>
          <dgm:dir/>
          <dgm:resizeHandles val="exact"/>
        </dgm:presLayoutVars>
      </dgm:prSet>
      <dgm:spPr/>
    </dgm:pt>
    <dgm:pt modelId="{00D43771-4D81-491C-BD4D-3D2BE7133AE8}" type="pres">
      <dgm:prSet presAssocID="{3B8BD746-D143-498F-A757-B61F023FEF00}" presName="node" presStyleLbl="node1" presStyleIdx="0" presStyleCnt="3">
        <dgm:presLayoutVars>
          <dgm:bulletEnabled val="1"/>
        </dgm:presLayoutVars>
      </dgm:prSet>
      <dgm:spPr/>
    </dgm:pt>
    <dgm:pt modelId="{022A70B3-E456-4C99-974F-795F92AF1FE9}" type="pres">
      <dgm:prSet presAssocID="{D62DF221-3A8C-4880-AE19-4A884CBCCEA4}" presName="spacerL" presStyleCnt="0"/>
      <dgm:spPr/>
    </dgm:pt>
    <dgm:pt modelId="{E201B44B-0AC2-471A-988B-6DEEF7E30E3C}" type="pres">
      <dgm:prSet presAssocID="{D62DF221-3A8C-4880-AE19-4A884CBCCEA4}" presName="sibTrans" presStyleLbl="sibTrans2D1" presStyleIdx="0" presStyleCnt="2"/>
      <dgm:spPr/>
    </dgm:pt>
    <dgm:pt modelId="{6904BE25-5C09-4A20-A628-5373D60F36E6}" type="pres">
      <dgm:prSet presAssocID="{D62DF221-3A8C-4880-AE19-4A884CBCCEA4}" presName="spacerR" presStyleCnt="0"/>
      <dgm:spPr/>
    </dgm:pt>
    <dgm:pt modelId="{25BD5113-5110-4F88-88AD-A6614A5B558F}" type="pres">
      <dgm:prSet presAssocID="{C33DC244-727F-4ACF-9F5A-4A264A6EA111}" presName="node" presStyleLbl="node1" presStyleIdx="1" presStyleCnt="3">
        <dgm:presLayoutVars>
          <dgm:bulletEnabled val="1"/>
        </dgm:presLayoutVars>
      </dgm:prSet>
      <dgm:spPr/>
    </dgm:pt>
    <dgm:pt modelId="{C560576C-86D0-46D8-A1AF-9A27DD20E9D4}" type="pres">
      <dgm:prSet presAssocID="{B52A8BFC-8E48-47FA-BBA1-E528D8BA163A}" presName="spacerL" presStyleCnt="0"/>
      <dgm:spPr/>
    </dgm:pt>
    <dgm:pt modelId="{5655B194-BAEB-4D36-85F8-ABA020401384}" type="pres">
      <dgm:prSet presAssocID="{B52A8BFC-8E48-47FA-BBA1-E528D8BA163A}" presName="sibTrans" presStyleLbl="sibTrans2D1" presStyleIdx="1" presStyleCnt="2"/>
      <dgm:spPr/>
    </dgm:pt>
    <dgm:pt modelId="{BBFC3623-663A-4ED7-B18E-97F3006DA8FC}" type="pres">
      <dgm:prSet presAssocID="{B52A8BFC-8E48-47FA-BBA1-E528D8BA163A}" presName="spacerR" presStyleCnt="0"/>
      <dgm:spPr/>
    </dgm:pt>
    <dgm:pt modelId="{25EAB8B3-1FB9-44DF-AD1F-A1AA8D61A004}" type="pres">
      <dgm:prSet presAssocID="{1449F394-8B6E-4D43-B9F3-AD6E18418E28}" presName="node" presStyleLbl="node1" presStyleIdx="2" presStyleCnt="3">
        <dgm:presLayoutVars>
          <dgm:bulletEnabled val="1"/>
        </dgm:presLayoutVars>
      </dgm:prSet>
      <dgm:spPr/>
    </dgm:pt>
  </dgm:ptLst>
  <dgm:cxnLst>
    <dgm:cxn modelId="{F82CB723-3736-4B5E-9385-1720DB338AF7}" srcId="{043368E0-0BDB-4DBB-A112-E727832A38DC}" destId="{3B8BD746-D143-498F-A757-B61F023FEF00}" srcOrd="0" destOrd="0" parTransId="{EAD2F940-2450-4749-8054-05CE51F686A0}" sibTransId="{D62DF221-3A8C-4880-AE19-4A884CBCCEA4}"/>
    <dgm:cxn modelId="{5E675242-220A-46AF-B94B-071E3347009C}" srcId="{043368E0-0BDB-4DBB-A112-E727832A38DC}" destId="{1449F394-8B6E-4D43-B9F3-AD6E18418E28}" srcOrd="2" destOrd="0" parTransId="{2847EDEC-179C-4142-9A69-49638F2F8FC2}" sibTransId="{FB5C0F58-84EB-48B3-A2C1-C029633AA080}"/>
    <dgm:cxn modelId="{D7198546-2E16-47F9-AD04-EA496FB673E1}" type="presOf" srcId="{1449F394-8B6E-4D43-B9F3-AD6E18418E28}" destId="{25EAB8B3-1FB9-44DF-AD1F-A1AA8D61A004}" srcOrd="0" destOrd="0" presId="urn:microsoft.com/office/officeart/2005/8/layout/equation1"/>
    <dgm:cxn modelId="{CB1E154D-5A3D-4A64-A914-5AEE76CA6FA5}" srcId="{043368E0-0BDB-4DBB-A112-E727832A38DC}" destId="{C33DC244-727F-4ACF-9F5A-4A264A6EA111}" srcOrd="1" destOrd="0" parTransId="{CB921925-E456-4EF8-A3B1-86C101FCF857}" sibTransId="{B52A8BFC-8E48-47FA-BBA1-E528D8BA163A}"/>
    <dgm:cxn modelId="{0986F085-9FC6-433A-9019-7F349F40F293}" type="presOf" srcId="{B52A8BFC-8E48-47FA-BBA1-E528D8BA163A}" destId="{5655B194-BAEB-4D36-85F8-ABA020401384}" srcOrd="0" destOrd="0" presId="urn:microsoft.com/office/officeart/2005/8/layout/equation1"/>
    <dgm:cxn modelId="{34FB9792-70F2-46F9-A265-3868537523DB}" type="presOf" srcId="{3B8BD746-D143-498F-A757-B61F023FEF00}" destId="{00D43771-4D81-491C-BD4D-3D2BE7133AE8}" srcOrd="0" destOrd="0" presId="urn:microsoft.com/office/officeart/2005/8/layout/equation1"/>
    <dgm:cxn modelId="{78602B9D-46BD-4E7A-924C-0FF93B3E1426}" type="presOf" srcId="{043368E0-0BDB-4DBB-A112-E727832A38DC}" destId="{614D0F63-1FA5-49AF-889B-D971777BE359}" srcOrd="0" destOrd="0" presId="urn:microsoft.com/office/officeart/2005/8/layout/equation1"/>
    <dgm:cxn modelId="{AC076EDB-7DB6-4C25-89F2-C83E2683CFAE}" type="presOf" srcId="{D62DF221-3A8C-4880-AE19-4A884CBCCEA4}" destId="{E201B44B-0AC2-471A-988B-6DEEF7E30E3C}" srcOrd="0" destOrd="0" presId="urn:microsoft.com/office/officeart/2005/8/layout/equation1"/>
    <dgm:cxn modelId="{25B2E4F0-5D72-4FF8-A304-5616FC097476}" type="presOf" srcId="{C33DC244-727F-4ACF-9F5A-4A264A6EA111}" destId="{25BD5113-5110-4F88-88AD-A6614A5B558F}" srcOrd="0" destOrd="0" presId="urn:microsoft.com/office/officeart/2005/8/layout/equation1"/>
    <dgm:cxn modelId="{F40ECBDB-65FE-4B6C-BF1E-357596883134}" type="presParOf" srcId="{614D0F63-1FA5-49AF-889B-D971777BE359}" destId="{00D43771-4D81-491C-BD4D-3D2BE7133AE8}" srcOrd="0" destOrd="0" presId="urn:microsoft.com/office/officeart/2005/8/layout/equation1"/>
    <dgm:cxn modelId="{EEC6C5FE-8836-46DE-B95B-53F6CFA5A294}" type="presParOf" srcId="{614D0F63-1FA5-49AF-889B-D971777BE359}" destId="{022A70B3-E456-4C99-974F-795F92AF1FE9}" srcOrd="1" destOrd="0" presId="urn:microsoft.com/office/officeart/2005/8/layout/equation1"/>
    <dgm:cxn modelId="{81BDAC5E-D7E9-4D1F-9ADD-437457BF05CB}" type="presParOf" srcId="{614D0F63-1FA5-49AF-889B-D971777BE359}" destId="{E201B44B-0AC2-471A-988B-6DEEF7E30E3C}" srcOrd="2" destOrd="0" presId="urn:microsoft.com/office/officeart/2005/8/layout/equation1"/>
    <dgm:cxn modelId="{06047A8A-D051-4F54-A97D-D21DB85F134B}" type="presParOf" srcId="{614D0F63-1FA5-49AF-889B-D971777BE359}" destId="{6904BE25-5C09-4A20-A628-5373D60F36E6}" srcOrd="3" destOrd="0" presId="urn:microsoft.com/office/officeart/2005/8/layout/equation1"/>
    <dgm:cxn modelId="{086FB73E-9FC9-4CED-84FD-4E66693B1C90}" type="presParOf" srcId="{614D0F63-1FA5-49AF-889B-D971777BE359}" destId="{25BD5113-5110-4F88-88AD-A6614A5B558F}" srcOrd="4" destOrd="0" presId="urn:microsoft.com/office/officeart/2005/8/layout/equation1"/>
    <dgm:cxn modelId="{C1C06CC4-4592-4268-AB5C-79EEC2F3C3F1}" type="presParOf" srcId="{614D0F63-1FA5-49AF-889B-D971777BE359}" destId="{C560576C-86D0-46D8-A1AF-9A27DD20E9D4}" srcOrd="5" destOrd="0" presId="urn:microsoft.com/office/officeart/2005/8/layout/equation1"/>
    <dgm:cxn modelId="{F72A57F4-1938-4870-97BB-7225B7C00C64}" type="presParOf" srcId="{614D0F63-1FA5-49AF-889B-D971777BE359}" destId="{5655B194-BAEB-4D36-85F8-ABA020401384}" srcOrd="6" destOrd="0" presId="urn:microsoft.com/office/officeart/2005/8/layout/equation1"/>
    <dgm:cxn modelId="{0B939B21-63F5-44AE-A5C6-F6EE677E24A6}" type="presParOf" srcId="{614D0F63-1FA5-49AF-889B-D971777BE359}" destId="{BBFC3623-663A-4ED7-B18E-97F3006DA8FC}" srcOrd="7" destOrd="0" presId="urn:microsoft.com/office/officeart/2005/8/layout/equation1"/>
    <dgm:cxn modelId="{315F3670-95EF-4F2D-9D05-1F7B3D164C46}" type="presParOf" srcId="{614D0F63-1FA5-49AF-889B-D971777BE359}" destId="{25EAB8B3-1FB9-44DF-AD1F-A1AA8D61A004}"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59E1CA-6689-4AC4-A8F8-CDAF999A92E9}" type="doc">
      <dgm:prSet loTypeId="urn:microsoft.com/office/officeart/2005/8/layout/cycle1" loCatId="cycle" qsTypeId="urn:microsoft.com/office/officeart/2005/8/quickstyle/simple2" qsCatId="simple" csTypeId="urn:microsoft.com/office/officeart/2005/8/colors/colorful1" csCatId="colorful"/>
      <dgm:spPr/>
      <dgm:t>
        <a:bodyPr/>
        <a:lstStyle/>
        <a:p>
          <a:endParaRPr lang="en-US"/>
        </a:p>
      </dgm:t>
    </dgm:pt>
    <dgm:pt modelId="{AD6C704D-54E3-4BC3-A187-AAC29B55B047}">
      <dgm:prSet/>
      <dgm:spPr/>
      <dgm:t>
        <a:bodyPr/>
        <a:lstStyle/>
        <a:p>
          <a:r>
            <a:rPr lang="en-US"/>
            <a:t>Malaria Control</a:t>
          </a:r>
        </a:p>
      </dgm:t>
    </dgm:pt>
    <dgm:pt modelId="{90A34453-B4FF-49DC-8F0E-0A42A3A6BDB5}" type="parTrans" cxnId="{3AF22E70-8901-4BFE-9A3B-A99C1EFD0946}">
      <dgm:prSet/>
      <dgm:spPr/>
      <dgm:t>
        <a:bodyPr/>
        <a:lstStyle/>
        <a:p>
          <a:endParaRPr lang="en-US"/>
        </a:p>
      </dgm:t>
    </dgm:pt>
    <dgm:pt modelId="{028322BA-46BE-447F-AC49-1BE16F78FC0E}" type="sibTrans" cxnId="{3AF22E70-8901-4BFE-9A3B-A99C1EFD0946}">
      <dgm:prSet/>
      <dgm:spPr/>
      <dgm:t>
        <a:bodyPr/>
        <a:lstStyle/>
        <a:p>
          <a:endParaRPr lang="en-US"/>
        </a:p>
      </dgm:t>
    </dgm:pt>
    <dgm:pt modelId="{D0E56C63-5982-4936-8ECC-E0B1C4F401A1}">
      <dgm:prSet/>
      <dgm:spPr/>
      <dgm:t>
        <a:bodyPr/>
        <a:lstStyle/>
        <a:p>
          <a:r>
            <a:rPr lang="en-US"/>
            <a:t>Malaria Elimination</a:t>
          </a:r>
        </a:p>
      </dgm:t>
    </dgm:pt>
    <dgm:pt modelId="{05208413-DCEB-4311-B371-C99A2092B740}" type="parTrans" cxnId="{B64D05B1-CD9B-4AF8-8702-2A730C534B41}">
      <dgm:prSet/>
      <dgm:spPr/>
      <dgm:t>
        <a:bodyPr/>
        <a:lstStyle/>
        <a:p>
          <a:endParaRPr lang="en-US"/>
        </a:p>
      </dgm:t>
    </dgm:pt>
    <dgm:pt modelId="{D34D65BF-FBB9-4C58-B0B1-45B854986780}" type="sibTrans" cxnId="{B64D05B1-CD9B-4AF8-8702-2A730C534B41}">
      <dgm:prSet/>
      <dgm:spPr/>
      <dgm:t>
        <a:bodyPr/>
        <a:lstStyle/>
        <a:p>
          <a:endParaRPr lang="en-US"/>
        </a:p>
      </dgm:t>
    </dgm:pt>
    <dgm:pt modelId="{617BF799-A668-4BE3-B207-6EA66FBBB7E3}">
      <dgm:prSet/>
      <dgm:spPr/>
      <dgm:t>
        <a:bodyPr/>
        <a:lstStyle/>
        <a:p>
          <a:r>
            <a:rPr lang="en-US"/>
            <a:t>Malaria Eradication</a:t>
          </a:r>
        </a:p>
      </dgm:t>
    </dgm:pt>
    <dgm:pt modelId="{3AFE22F0-C961-4C36-B0E0-D5345BFB65AC}" type="parTrans" cxnId="{5C7CC8F4-6B67-4A61-8F55-2C061EB9AD03}">
      <dgm:prSet/>
      <dgm:spPr/>
      <dgm:t>
        <a:bodyPr/>
        <a:lstStyle/>
        <a:p>
          <a:endParaRPr lang="en-US"/>
        </a:p>
      </dgm:t>
    </dgm:pt>
    <dgm:pt modelId="{6C9A09F1-F479-42ED-BAB7-8694C2E65B0B}" type="sibTrans" cxnId="{5C7CC8F4-6B67-4A61-8F55-2C061EB9AD03}">
      <dgm:prSet/>
      <dgm:spPr/>
      <dgm:t>
        <a:bodyPr/>
        <a:lstStyle/>
        <a:p>
          <a:endParaRPr lang="en-US"/>
        </a:p>
      </dgm:t>
    </dgm:pt>
    <dgm:pt modelId="{C5AF4A75-CDB2-4415-A34A-3B0FBB134A78}" type="pres">
      <dgm:prSet presAssocID="{1759E1CA-6689-4AC4-A8F8-CDAF999A92E9}" presName="cycle" presStyleCnt="0">
        <dgm:presLayoutVars>
          <dgm:dir/>
          <dgm:resizeHandles val="exact"/>
        </dgm:presLayoutVars>
      </dgm:prSet>
      <dgm:spPr/>
    </dgm:pt>
    <dgm:pt modelId="{9A7BDA61-DFD1-4309-BE33-DE609702864E}" type="pres">
      <dgm:prSet presAssocID="{AD6C704D-54E3-4BC3-A187-AAC29B55B047}" presName="dummy" presStyleCnt="0"/>
      <dgm:spPr/>
    </dgm:pt>
    <dgm:pt modelId="{05D087C4-721E-4C5E-95F3-D50A5AD2BD36}" type="pres">
      <dgm:prSet presAssocID="{AD6C704D-54E3-4BC3-A187-AAC29B55B047}" presName="node" presStyleLbl="revTx" presStyleIdx="0" presStyleCnt="3">
        <dgm:presLayoutVars>
          <dgm:bulletEnabled val="1"/>
        </dgm:presLayoutVars>
      </dgm:prSet>
      <dgm:spPr/>
    </dgm:pt>
    <dgm:pt modelId="{947E2956-FECB-4455-9E00-317B26495658}" type="pres">
      <dgm:prSet presAssocID="{028322BA-46BE-447F-AC49-1BE16F78FC0E}" presName="sibTrans" presStyleLbl="node1" presStyleIdx="0" presStyleCnt="3"/>
      <dgm:spPr/>
    </dgm:pt>
    <dgm:pt modelId="{CEA3F69F-34AC-458C-B234-47E804E9046B}" type="pres">
      <dgm:prSet presAssocID="{D0E56C63-5982-4936-8ECC-E0B1C4F401A1}" presName="dummy" presStyleCnt="0"/>
      <dgm:spPr/>
    </dgm:pt>
    <dgm:pt modelId="{160DC841-07B8-4309-B119-FE03D5B55AE5}" type="pres">
      <dgm:prSet presAssocID="{D0E56C63-5982-4936-8ECC-E0B1C4F401A1}" presName="node" presStyleLbl="revTx" presStyleIdx="1" presStyleCnt="3">
        <dgm:presLayoutVars>
          <dgm:bulletEnabled val="1"/>
        </dgm:presLayoutVars>
      </dgm:prSet>
      <dgm:spPr/>
    </dgm:pt>
    <dgm:pt modelId="{AA988B1C-D60E-4A4D-A84E-F22E0D8502D0}" type="pres">
      <dgm:prSet presAssocID="{D34D65BF-FBB9-4C58-B0B1-45B854986780}" presName="sibTrans" presStyleLbl="node1" presStyleIdx="1" presStyleCnt="3"/>
      <dgm:spPr/>
    </dgm:pt>
    <dgm:pt modelId="{097EBA2A-6F7E-4298-B231-20C938363F82}" type="pres">
      <dgm:prSet presAssocID="{617BF799-A668-4BE3-B207-6EA66FBBB7E3}" presName="dummy" presStyleCnt="0"/>
      <dgm:spPr/>
    </dgm:pt>
    <dgm:pt modelId="{15BFDE68-5145-4165-A8CA-2E59192BAC84}" type="pres">
      <dgm:prSet presAssocID="{617BF799-A668-4BE3-B207-6EA66FBBB7E3}" presName="node" presStyleLbl="revTx" presStyleIdx="2" presStyleCnt="3">
        <dgm:presLayoutVars>
          <dgm:bulletEnabled val="1"/>
        </dgm:presLayoutVars>
      </dgm:prSet>
      <dgm:spPr/>
    </dgm:pt>
    <dgm:pt modelId="{59FA2AF3-7C36-437B-9EC7-E600F4D70631}" type="pres">
      <dgm:prSet presAssocID="{6C9A09F1-F479-42ED-BAB7-8694C2E65B0B}" presName="sibTrans" presStyleLbl="node1" presStyleIdx="2" presStyleCnt="3"/>
      <dgm:spPr/>
    </dgm:pt>
  </dgm:ptLst>
  <dgm:cxnLst>
    <dgm:cxn modelId="{DC222103-7F54-4331-BEB2-682E4F6B7C6E}" type="presOf" srcId="{D34D65BF-FBB9-4C58-B0B1-45B854986780}" destId="{AA988B1C-D60E-4A4D-A84E-F22E0D8502D0}" srcOrd="0" destOrd="0" presId="urn:microsoft.com/office/officeart/2005/8/layout/cycle1"/>
    <dgm:cxn modelId="{6E25A215-A3FF-4970-BBD2-F77205DD74CE}" type="presOf" srcId="{617BF799-A668-4BE3-B207-6EA66FBBB7E3}" destId="{15BFDE68-5145-4165-A8CA-2E59192BAC84}" srcOrd="0" destOrd="0" presId="urn:microsoft.com/office/officeart/2005/8/layout/cycle1"/>
    <dgm:cxn modelId="{02D55837-FCB5-4C2A-ABDA-1677C851B843}" type="presOf" srcId="{1759E1CA-6689-4AC4-A8F8-CDAF999A92E9}" destId="{C5AF4A75-CDB2-4415-A34A-3B0FBB134A78}" srcOrd="0" destOrd="0" presId="urn:microsoft.com/office/officeart/2005/8/layout/cycle1"/>
    <dgm:cxn modelId="{3AF22E70-8901-4BFE-9A3B-A99C1EFD0946}" srcId="{1759E1CA-6689-4AC4-A8F8-CDAF999A92E9}" destId="{AD6C704D-54E3-4BC3-A187-AAC29B55B047}" srcOrd="0" destOrd="0" parTransId="{90A34453-B4FF-49DC-8F0E-0A42A3A6BDB5}" sibTransId="{028322BA-46BE-447F-AC49-1BE16F78FC0E}"/>
    <dgm:cxn modelId="{781FFB95-2B2F-4895-AAEC-E6A9CE40B281}" type="presOf" srcId="{D0E56C63-5982-4936-8ECC-E0B1C4F401A1}" destId="{160DC841-07B8-4309-B119-FE03D5B55AE5}" srcOrd="0" destOrd="0" presId="urn:microsoft.com/office/officeart/2005/8/layout/cycle1"/>
    <dgm:cxn modelId="{B64D05B1-CD9B-4AF8-8702-2A730C534B41}" srcId="{1759E1CA-6689-4AC4-A8F8-CDAF999A92E9}" destId="{D0E56C63-5982-4936-8ECC-E0B1C4F401A1}" srcOrd="1" destOrd="0" parTransId="{05208413-DCEB-4311-B371-C99A2092B740}" sibTransId="{D34D65BF-FBB9-4C58-B0B1-45B854986780}"/>
    <dgm:cxn modelId="{F3E5F4B8-127A-4729-A2B0-414A877C0C05}" type="presOf" srcId="{028322BA-46BE-447F-AC49-1BE16F78FC0E}" destId="{947E2956-FECB-4455-9E00-317B26495658}" srcOrd="0" destOrd="0" presId="urn:microsoft.com/office/officeart/2005/8/layout/cycle1"/>
    <dgm:cxn modelId="{65B7E7DC-72D8-4AA4-B441-5342448342AC}" type="presOf" srcId="{AD6C704D-54E3-4BC3-A187-AAC29B55B047}" destId="{05D087C4-721E-4C5E-95F3-D50A5AD2BD36}" srcOrd="0" destOrd="0" presId="urn:microsoft.com/office/officeart/2005/8/layout/cycle1"/>
    <dgm:cxn modelId="{310369E4-B750-4B5A-915A-5864E50820C3}" type="presOf" srcId="{6C9A09F1-F479-42ED-BAB7-8694C2E65B0B}" destId="{59FA2AF3-7C36-437B-9EC7-E600F4D70631}" srcOrd="0" destOrd="0" presId="urn:microsoft.com/office/officeart/2005/8/layout/cycle1"/>
    <dgm:cxn modelId="{5C7CC8F4-6B67-4A61-8F55-2C061EB9AD03}" srcId="{1759E1CA-6689-4AC4-A8F8-CDAF999A92E9}" destId="{617BF799-A668-4BE3-B207-6EA66FBBB7E3}" srcOrd="2" destOrd="0" parTransId="{3AFE22F0-C961-4C36-B0E0-D5345BFB65AC}" sibTransId="{6C9A09F1-F479-42ED-BAB7-8694C2E65B0B}"/>
    <dgm:cxn modelId="{0F892921-6ED8-4517-9FCF-DD7B8CFF918C}" type="presParOf" srcId="{C5AF4A75-CDB2-4415-A34A-3B0FBB134A78}" destId="{9A7BDA61-DFD1-4309-BE33-DE609702864E}" srcOrd="0" destOrd="0" presId="urn:microsoft.com/office/officeart/2005/8/layout/cycle1"/>
    <dgm:cxn modelId="{0B8E3E62-AE76-48DF-BBEA-B2D8BA928E0C}" type="presParOf" srcId="{C5AF4A75-CDB2-4415-A34A-3B0FBB134A78}" destId="{05D087C4-721E-4C5E-95F3-D50A5AD2BD36}" srcOrd="1" destOrd="0" presId="urn:microsoft.com/office/officeart/2005/8/layout/cycle1"/>
    <dgm:cxn modelId="{43C27E88-0C8B-460F-9554-25627C76D64A}" type="presParOf" srcId="{C5AF4A75-CDB2-4415-A34A-3B0FBB134A78}" destId="{947E2956-FECB-4455-9E00-317B26495658}" srcOrd="2" destOrd="0" presId="urn:microsoft.com/office/officeart/2005/8/layout/cycle1"/>
    <dgm:cxn modelId="{AE08E11D-43AB-4BB5-89D5-1DFE2C52B89F}" type="presParOf" srcId="{C5AF4A75-CDB2-4415-A34A-3B0FBB134A78}" destId="{CEA3F69F-34AC-458C-B234-47E804E9046B}" srcOrd="3" destOrd="0" presId="urn:microsoft.com/office/officeart/2005/8/layout/cycle1"/>
    <dgm:cxn modelId="{A7879820-EB46-4764-B37E-A4E744103339}" type="presParOf" srcId="{C5AF4A75-CDB2-4415-A34A-3B0FBB134A78}" destId="{160DC841-07B8-4309-B119-FE03D5B55AE5}" srcOrd="4" destOrd="0" presId="urn:microsoft.com/office/officeart/2005/8/layout/cycle1"/>
    <dgm:cxn modelId="{4A3AE6C3-5F0C-4E81-8D33-7517A7B87ED5}" type="presParOf" srcId="{C5AF4A75-CDB2-4415-A34A-3B0FBB134A78}" destId="{AA988B1C-D60E-4A4D-A84E-F22E0D8502D0}" srcOrd="5" destOrd="0" presId="urn:microsoft.com/office/officeart/2005/8/layout/cycle1"/>
    <dgm:cxn modelId="{1187CE48-EF6B-4E0A-9E3F-D97D11E8977D}" type="presParOf" srcId="{C5AF4A75-CDB2-4415-A34A-3B0FBB134A78}" destId="{097EBA2A-6F7E-4298-B231-20C938363F82}" srcOrd="6" destOrd="0" presId="urn:microsoft.com/office/officeart/2005/8/layout/cycle1"/>
    <dgm:cxn modelId="{9DD2BDE6-0FDD-47A3-A4C4-8F9494B534FA}" type="presParOf" srcId="{C5AF4A75-CDB2-4415-A34A-3B0FBB134A78}" destId="{15BFDE68-5145-4165-A8CA-2E59192BAC84}" srcOrd="7" destOrd="0" presId="urn:microsoft.com/office/officeart/2005/8/layout/cycle1"/>
    <dgm:cxn modelId="{C2A88ECF-16E8-4404-97B0-F05A6412403E}" type="presParOf" srcId="{C5AF4A75-CDB2-4415-A34A-3B0FBB134A78}" destId="{59FA2AF3-7C36-437B-9EC7-E600F4D70631}"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35A32B8-C5C0-42F4-9D56-BF333B15A205}" type="doc">
      <dgm:prSet loTypeId="urn:microsoft.com/office/officeart/2009/3/layout/HorizontalOrganizationChart" loCatId="hierarchy" qsTypeId="urn:microsoft.com/office/officeart/2005/8/quickstyle/3d5" qsCatId="3D" csTypeId="urn:microsoft.com/office/officeart/2005/8/colors/accent3_3" csCatId="accent3" phldr="1"/>
      <dgm:spPr/>
      <dgm:t>
        <a:bodyPr/>
        <a:lstStyle/>
        <a:p>
          <a:endParaRPr lang="en-US"/>
        </a:p>
      </dgm:t>
    </dgm:pt>
    <dgm:pt modelId="{C6C4C200-5268-4B15-8D34-F951B3FB9298}">
      <dgm:prSet custT="1"/>
      <dgm:spPr/>
      <dgm:t>
        <a:bodyPr/>
        <a:lstStyle/>
        <a:p>
          <a:r>
            <a:rPr lang="en-US" sz="3200" b="1" u="none">
              <a:effectLst>
                <a:outerShdw blurRad="38100" dist="38100" dir="2700000" algn="tl">
                  <a:srgbClr val="000000">
                    <a:alpha val="43137"/>
                  </a:srgbClr>
                </a:outerShdw>
              </a:effectLst>
              <a:latin typeface="Arial Black" panose="020B0A04020102020204" pitchFamily="34" charset="0"/>
            </a:rPr>
            <a:t>School Health </a:t>
          </a:r>
          <a:r>
            <a:rPr lang="en-US" sz="3200" b="1" u="none">
              <a:latin typeface="Arial Black" panose="020B0A04020102020204" pitchFamily="34" charset="0"/>
            </a:rPr>
            <a:t>Components</a:t>
          </a:r>
          <a:endParaRPr lang="en-US" sz="3200" b="1" u="none" dirty="0">
            <a:effectLst>
              <a:outerShdw blurRad="38100" dist="38100" dir="2700000" algn="tl">
                <a:srgbClr val="000000">
                  <a:alpha val="43137"/>
                </a:srgbClr>
              </a:outerShdw>
            </a:effectLst>
            <a:latin typeface="Arial Black" panose="020B0A04020102020204" pitchFamily="34" charset="0"/>
          </a:endParaRPr>
        </a:p>
      </dgm:t>
    </dgm:pt>
    <dgm:pt modelId="{E0DD2DB2-48E1-49D7-8C18-F08D05D7C589}" type="parTrans" cxnId="{209E63D5-F8C5-42AC-B58C-5DB2C6E20BB4}">
      <dgm:prSet/>
      <dgm:spPr/>
      <dgm:t>
        <a:bodyPr/>
        <a:lstStyle/>
        <a:p>
          <a:endParaRPr lang="en-US"/>
        </a:p>
      </dgm:t>
    </dgm:pt>
    <dgm:pt modelId="{695E83F0-0D75-4FF7-9EBF-5BB300F929C3}" type="sibTrans" cxnId="{209E63D5-F8C5-42AC-B58C-5DB2C6E20BB4}">
      <dgm:prSet/>
      <dgm:spPr/>
      <dgm:t>
        <a:bodyPr/>
        <a:lstStyle/>
        <a:p>
          <a:endParaRPr lang="en-US"/>
        </a:p>
      </dgm:t>
    </dgm:pt>
    <dgm:pt modelId="{A5B8A914-3B30-4F99-9163-A35BF0FB2BE5}">
      <dgm:prSet/>
      <dgm:spPr/>
      <dgm:t>
        <a:bodyPr/>
        <a:lstStyle/>
        <a:p>
          <a:r>
            <a:rPr lang="en-US" b="1" dirty="0"/>
            <a:t>Health Promotion.</a:t>
          </a:r>
          <a:endParaRPr lang="en-US" dirty="0">
            <a:latin typeface="Arial Black" panose="020B0A04020102020204" pitchFamily="34" charset="0"/>
          </a:endParaRPr>
        </a:p>
      </dgm:t>
    </dgm:pt>
    <dgm:pt modelId="{9E6DC03B-071D-4DF1-8059-7BD119CE1397}" type="parTrans" cxnId="{96ADA479-5019-49DB-9B94-60AD812314E8}">
      <dgm:prSet/>
      <dgm:spPr/>
      <dgm:t>
        <a:bodyPr/>
        <a:lstStyle/>
        <a:p>
          <a:endParaRPr lang="en-US"/>
        </a:p>
      </dgm:t>
    </dgm:pt>
    <dgm:pt modelId="{4906AF89-5779-47A5-B533-69F7D41C671C}" type="sibTrans" cxnId="{96ADA479-5019-49DB-9B94-60AD812314E8}">
      <dgm:prSet/>
      <dgm:spPr/>
      <dgm:t>
        <a:bodyPr/>
        <a:lstStyle/>
        <a:p>
          <a:endParaRPr lang="en-US"/>
        </a:p>
      </dgm:t>
    </dgm:pt>
    <dgm:pt modelId="{048905C0-677B-49E0-AF2D-E2D4C9C498A8}">
      <dgm:prSet/>
      <dgm:spPr/>
      <dgm:t>
        <a:bodyPr/>
        <a:lstStyle/>
        <a:p>
          <a:r>
            <a:rPr lang="en-US" b="1" dirty="0"/>
            <a:t>Prevention of </a:t>
          </a:r>
        </a:p>
        <a:p>
          <a:r>
            <a:rPr lang="en-US" b="1" dirty="0"/>
            <a:t>health hazards</a:t>
          </a:r>
          <a:endParaRPr lang="en-US" dirty="0">
            <a:latin typeface="Arial Black" panose="020B0A04020102020204" pitchFamily="34" charset="0"/>
          </a:endParaRPr>
        </a:p>
      </dgm:t>
    </dgm:pt>
    <dgm:pt modelId="{EBFCAD4F-639A-435A-B459-05C6C92B76B7}" type="parTrans" cxnId="{73C980AD-7E88-4200-A987-9F0B917BCCEE}">
      <dgm:prSet/>
      <dgm:spPr/>
      <dgm:t>
        <a:bodyPr/>
        <a:lstStyle/>
        <a:p>
          <a:endParaRPr lang="en-US"/>
        </a:p>
      </dgm:t>
    </dgm:pt>
    <dgm:pt modelId="{69224B9F-1983-4482-9ECD-08884F65BAE4}" type="sibTrans" cxnId="{73C980AD-7E88-4200-A987-9F0B917BCCEE}">
      <dgm:prSet/>
      <dgm:spPr/>
      <dgm:t>
        <a:bodyPr/>
        <a:lstStyle/>
        <a:p>
          <a:endParaRPr lang="en-US"/>
        </a:p>
      </dgm:t>
    </dgm:pt>
    <dgm:pt modelId="{6D14246B-30CC-4CD6-B215-A8AFA63A18F7}">
      <dgm:prSet/>
      <dgm:spPr/>
      <dgm:t>
        <a:bodyPr/>
        <a:lstStyle/>
        <a:p>
          <a:r>
            <a:rPr lang="en-US" b="1" dirty="0"/>
            <a:t>Medical Care</a:t>
          </a:r>
          <a:endParaRPr lang="en-US" dirty="0">
            <a:latin typeface="Arial Black" panose="020B0A04020102020204" pitchFamily="34" charset="0"/>
          </a:endParaRPr>
        </a:p>
      </dgm:t>
    </dgm:pt>
    <dgm:pt modelId="{B6DF4425-3515-4207-AA07-C26EA32AA254}" type="parTrans" cxnId="{4AC17C4D-405F-4D52-98BD-F83D02E0CC5A}">
      <dgm:prSet/>
      <dgm:spPr/>
      <dgm:t>
        <a:bodyPr/>
        <a:lstStyle/>
        <a:p>
          <a:endParaRPr lang="en-US"/>
        </a:p>
      </dgm:t>
    </dgm:pt>
    <dgm:pt modelId="{6D09A75A-2C6C-43E9-A5BF-2CD6572DAA69}" type="sibTrans" cxnId="{4AC17C4D-405F-4D52-98BD-F83D02E0CC5A}">
      <dgm:prSet/>
      <dgm:spPr/>
      <dgm:t>
        <a:bodyPr/>
        <a:lstStyle/>
        <a:p>
          <a:endParaRPr lang="en-US"/>
        </a:p>
      </dgm:t>
    </dgm:pt>
    <dgm:pt modelId="{20252750-FA48-4083-B1A8-5B79CBBE2B7D}">
      <dgm:prSet/>
      <dgm:spPr/>
      <dgm:t>
        <a:bodyPr/>
        <a:lstStyle/>
        <a:p>
          <a:r>
            <a:rPr lang="en-US" b="1"/>
            <a:t>Health Education </a:t>
          </a:r>
          <a:endParaRPr lang="en-US" dirty="0">
            <a:latin typeface="Arial Black" panose="020B0A04020102020204" pitchFamily="34" charset="0"/>
          </a:endParaRPr>
        </a:p>
      </dgm:t>
    </dgm:pt>
    <dgm:pt modelId="{C09FAD84-750E-46D8-8AE6-14C0DF1DDE8F}" type="parTrans" cxnId="{FF69CEB5-DB3D-46F3-AFFD-5B49FDCC206D}">
      <dgm:prSet/>
      <dgm:spPr/>
      <dgm:t>
        <a:bodyPr/>
        <a:lstStyle/>
        <a:p>
          <a:endParaRPr lang="en-US"/>
        </a:p>
      </dgm:t>
    </dgm:pt>
    <dgm:pt modelId="{1EF57B9B-A11C-4325-86FC-20D27E83498B}" type="sibTrans" cxnId="{FF69CEB5-DB3D-46F3-AFFD-5B49FDCC206D}">
      <dgm:prSet/>
      <dgm:spPr/>
      <dgm:t>
        <a:bodyPr/>
        <a:lstStyle/>
        <a:p>
          <a:endParaRPr lang="en-US"/>
        </a:p>
      </dgm:t>
    </dgm:pt>
    <dgm:pt modelId="{9CD72CE0-449A-4278-84AB-08C1527BC2D2}" type="pres">
      <dgm:prSet presAssocID="{935A32B8-C5C0-42F4-9D56-BF333B15A205}" presName="hierChild1" presStyleCnt="0">
        <dgm:presLayoutVars>
          <dgm:orgChart val="1"/>
          <dgm:chPref val="1"/>
          <dgm:dir/>
          <dgm:animOne val="branch"/>
          <dgm:animLvl val="lvl"/>
          <dgm:resizeHandles/>
        </dgm:presLayoutVars>
      </dgm:prSet>
      <dgm:spPr/>
    </dgm:pt>
    <dgm:pt modelId="{15028D5B-B7EC-4898-85D6-A39D320515AC}" type="pres">
      <dgm:prSet presAssocID="{C6C4C200-5268-4B15-8D34-F951B3FB9298}" presName="hierRoot1" presStyleCnt="0">
        <dgm:presLayoutVars>
          <dgm:hierBranch val="init"/>
        </dgm:presLayoutVars>
      </dgm:prSet>
      <dgm:spPr/>
    </dgm:pt>
    <dgm:pt modelId="{346194C4-8AEF-4E64-9CCA-8A9D0D3A7FFD}" type="pres">
      <dgm:prSet presAssocID="{C6C4C200-5268-4B15-8D34-F951B3FB9298}" presName="rootComposite1" presStyleCnt="0"/>
      <dgm:spPr/>
    </dgm:pt>
    <dgm:pt modelId="{3D69741A-9B41-46DA-83ED-3DDB65F20483}" type="pres">
      <dgm:prSet presAssocID="{C6C4C200-5268-4B15-8D34-F951B3FB9298}" presName="rootText1" presStyleLbl="node0" presStyleIdx="0" presStyleCnt="1">
        <dgm:presLayoutVars>
          <dgm:chPref val="3"/>
        </dgm:presLayoutVars>
      </dgm:prSet>
      <dgm:spPr/>
    </dgm:pt>
    <dgm:pt modelId="{C72BEB9C-DD1A-4B0F-8FEC-6EF667349D66}" type="pres">
      <dgm:prSet presAssocID="{C6C4C200-5268-4B15-8D34-F951B3FB9298}" presName="rootConnector1" presStyleLbl="node1" presStyleIdx="0" presStyleCnt="0"/>
      <dgm:spPr/>
    </dgm:pt>
    <dgm:pt modelId="{8AE366E4-C5C1-4C57-90E3-AD7718A994B1}" type="pres">
      <dgm:prSet presAssocID="{C6C4C200-5268-4B15-8D34-F951B3FB9298}" presName="hierChild2" presStyleCnt="0"/>
      <dgm:spPr/>
    </dgm:pt>
    <dgm:pt modelId="{ECDCBC96-4361-433C-A97F-2C02C07C89EE}" type="pres">
      <dgm:prSet presAssocID="{9E6DC03B-071D-4DF1-8059-7BD119CE1397}" presName="Name64" presStyleLbl="parChTrans1D2" presStyleIdx="0" presStyleCnt="4"/>
      <dgm:spPr/>
    </dgm:pt>
    <dgm:pt modelId="{BCA318E1-FCBE-4391-B24D-0D96EE8680F8}" type="pres">
      <dgm:prSet presAssocID="{A5B8A914-3B30-4F99-9163-A35BF0FB2BE5}" presName="hierRoot2" presStyleCnt="0">
        <dgm:presLayoutVars>
          <dgm:hierBranch val="init"/>
        </dgm:presLayoutVars>
      </dgm:prSet>
      <dgm:spPr/>
    </dgm:pt>
    <dgm:pt modelId="{51449192-DD29-4509-A9C9-05D3BC72D4E7}" type="pres">
      <dgm:prSet presAssocID="{A5B8A914-3B30-4F99-9163-A35BF0FB2BE5}" presName="rootComposite" presStyleCnt="0"/>
      <dgm:spPr/>
    </dgm:pt>
    <dgm:pt modelId="{697278A2-B815-404F-9A8D-77C456C34862}" type="pres">
      <dgm:prSet presAssocID="{A5B8A914-3B30-4F99-9163-A35BF0FB2BE5}" presName="rootText" presStyleLbl="node2" presStyleIdx="0" presStyleCnt="4">
        <dgm:presLayoutVars>
          <dgm:chPref val="3"/>
        </dgm:presLayoutVars>
      </dgm:prSet>
      <dgm:spPr/>
    </dgm:pt>
    <dgm:pt modelId="{F71CC4E3-387E-4A3F-997F-34F9CC123173}" type="pres">
      <dgm:prSet presAssocID="{A5B8A914-3B30-4F99-9163-A35BF0FB2BE5}" presName="rootConnector" presStyleLbl="node2" presStyleIdx="0" presStyleCnt="4"/>
      <dgm:spPr/>
    </dgm:pt>
    <dgm:pt modelId="{B1C06EFF-D444-41DD-A1F2-C5A04CF94160}" type="pres">
      <dgm:prSet presAssocID="{A5B8A914-3B30-4F99-9163-A35BF0FB2BE5}" presName="hierChild4" presStyleCnt="0"/>
      <dgm:spPr/>
    </dgm:pt>
    <dgm:pt modelId="{11658798-6955-488F-A3A2-A9D5E93E8589}" type="pres">
      <dgm:prSet presAssocID="{A5B8A914-3B30-4F99-9163-A35BF0FB2BE5}" presName="hierChild5" presStyleCnt="0"/>
      <dgm:spPr/>
    </dgm:pt>
    <dgm:pt modelId="{1D46FDC7-76FF-4B44-A073-AD874D0261FF}" type="pres">
      <dgm:prSet presAssocID="{EBFCAD4F-639A-435A-B459-05C6C92B76B7}" presName="Name64" presStyleLbl="parChTrans1D2" presStyleIdx="1" presStyleCnt="4"/>
      <dgm:spPr/>
    </dgm:pt>
    <dgm:pt modelId="{E4582BEB-0EC8-41D7-B323-8CC2ECF8B669}" type="pres">
      <dgm:prSet presAssocID="{048905C0-677B-49E0-AF2D-E2D4C9C498A8}" presName="hierRoot2" presStyleCnt="0">
        <dgm:presLayoutVars>
          <dgm:hierBranch val="init"/>
        </dgm:presLayoutVars>
      </dgm:prSet>
      <dgm:spPr/>
    </dgm:pt>
    <dgm:pt modelId="{5920140A-6D4B-4C6E-8CAF-5DF7525CD5B7}" type="pres">
      <dgm:prSet presAssocID="{048905C0-677B-49E0-AF2D-E2D4C9C498A8}" presName="rootComposite" presStyleCnt="0"/>
      <dgm:spPr/>
    </dgm:pt>
    <dgm:pt modelId="{B0F17C9C-B373-4DAE-B259-F5975AFDAF4C}" type="pres">
      <dgm:prSet presAssocID="{048905C0-677B-49E0-AF2D-E2D4C9C498A8}" presName="rootText" presStyleLbl="node2" presStyleIdx="1" presStyleCnt="4">
        <dgm:presLayoutVars>
          <dgm:chPref val="3"/>
        </dgm:presLayoutVars>
      </dgm:prSet>
      <dgm:spPr/>
    </dgm:pt>
    <dgm:pt modelId="{D3E8DBBE-3C21-422D-A54C-4EEF04B9D606}" type="pres">
      <dgm:prSet presAssocID="{048905C0-677B-49E0-AF2D-E2D4C9C498A8}" presName="rootConnector" presStyleLbl="node2" presStyleIdx="1" presStyleCnt="4"/>
      <dgm:spPr/>
    </dgm:pt>
    <dgm:pt modelId="{E243F03E-E844-4671-9AD1-1E66FB1D94CD}" type="pres">
      <dgm:prSet presAssocID="{048905C0-677B-49E0-AF2D-E2D4C9C498A8}" presName="hierChild4" presStyleCnt="0"/>
      <dgm:spPr/>
    </dgm:pt>
    <dgm:pt modelId="{007D17B8-1B3F-457D-967F-716755BA6395}" type="pres">
      <dgm:prSet presAssocID="{048905C0-677B-49E0-AF2D-E2D4C9C498A8}" presName="hierChild5" presStyleCnt="0"/>
      <dgm:spPr/>
    </dgm:pt>
    <dgm:pt modelId="{897E060C-AA18-4BC1-85D8-9161B01DE1B5}" type="pres">
      <dgm:prSet presAssocID="{B6DF4425-3515-4207-AA07-C26EA32AA254}" presName="Name64" presStyleLbl="parChTrans1D2" presStyleIdx="2" presStyleCnt="4"/>
      <dgm:spPr/>
    </dgm:pt>
    <dgm:pt modelId="{EE046258-CDDF-4FD8-BB2A-E3DF57974B4F}" type="pres">
      <dgm:prSet presAssocID="{6D14246B-30CC-4CD6-B215-A8AFA63A18F7}" presName="hierRoot2" presStyleCnt="0">
        <dgm:presLayoutVars>
          <dgm:hierBranch val="init"/>
        </dgm:presLayoutVars>
      </dgm:prSet>
      <dgm:spPr/>
    </dgm:pt>
    <dgm:pt modelId="{34804CC8-D229-4B38-9FD4-65D3A32FF634}" type="pres">
      <dgm:prSet presAssocID="{6D14246B-30CC-4CD6-B215-A8AFA63A18F7}" presName="rootComposite" presStyleCnt="0"/>
      <dgm:spPr/>
    </dgm:pt>
    <dgm:pt modelId="{66F6EA07-AC81-41FE-B251-A6A8E88A8F3C}" type="pres">
      <dgm:prSet presAssocID="{6D14246B-30CC-4CD6-B215-A8AFA63A18F7}" presName="rootText" presStyleLbl="node2" presStyleIdx="2" presStyleCnt="4">
        <dgm:presLayoutVars>
          <dgm:chPref val="3"/>
        </dgm:presLayoutVars>
      </dgm:prSet>
      <dgm:spPr/>
    </dgm:pt>
    <dgm:pt modelId="{13868862-5FED-4912-B78A-F0FF1B9163AA}" type="pres">
      <dgm:prSet presAssocID="{6D14246B-30CC-4CD6-B215-A8AFA63A18F7}" presName="rootConnector" presStyleLbl="node2" presStyleIdx="2" presStyleCnt="4"/>
      <dgm:spPr/>
    </dgm:pt>
    <dgm:pt modelId="{45F440B8-3818-48B8-AB2F-D1A577C509FB}" type="pres">
      <dgm:prSet presAssocID="{6D14246B-30CC-4CD6-B215-A8AFA63A18F7}" presName="hierChild4" presStyleCnt="0"/>
      <dgm:spPr/>
    </dgm:pt>
    <dgm:pt modelId="{CCB827B0-E3CE-41F3-AA27-E170561F2066}" type="pres">
      <dgm:prSet presAssocID="{6D14246B-30CC-4CD6-B215-A8AFA63A18F7}" presName="hierChild5" presStyleCnt="0"/>
      <dgm:spPr/>
    </dgm:pt>
    <dgm:pt modelId="{8BCC040B-E617-4345-94CC-E2CCCBF1B479}" type="pres">
      <dgm:prSet presAssocID="{C09FAD84-750E-46D8-8AE6-14C0DF1DDE8F}" presName="Name64" presStyleLbl="parChTrans1D2" presStyleIdx="3" presStyleCnt="4"/>
      <dgm:spPr/>
    </dgm:pt>
    <dgm:pt modelId="{4A8DDC1C-0EE8-4E91-BF2A-4DD56F7A3F07}" type="pres">
      <dgm:prSet presAssocID="{20252750-FA48-4083-B1A8-5B79CBBE2B7D}" presName="hierRoot2" presStyleCnt="0">
        <dgm:presLayoutVars>
          <dgm:hierBranch val="init"/>
        </dgm:presLayoutVars>
      </dgm:prSet>
      <dgm:spPr/>
    </dgm:pt>
    <dgm:pt modelId="{2330BF15-299F-4E53-BF59-CFCF6CD9761B}" type="pres">
      <dgm:prSet presAssocID="{20252750-FA48-4083-B1A8-5B79CBBE2B7D}" presName="rootComposite" presStyleCnt="0"/>
      <dgm:spPr/>
    </dgm:pt>
    <dgm:pt modelId="{971D2020-C80E-4563-B2BF-D14180C25277}" type="pres">
      <dgm:prSet presAssocID="{20252750-FA48-4083-B1A8-5B79CBBE2B7D}" presName="rootText" presStyleLbl="node2" presStyleIdx="3" presStyleCnt="4">
        <dgm:presLayoutVars>
          <dgm:chPref val="3"/>
        </dgm:presLayoutVars>
      </dgm:prSet>
      <dgm:spPr/>
    </dgm:pt>
    <dgm:pt modelId="{5ED64881-D9EB-4B38-BFAC-E859F6020753}" type="pres">
      <dgm:prSet presAssocID="{20252750-FA48-4083-B1A8-5B79CBBE2B7D}" presName="rootConnector" presStyleLbl="node2" presStyleIdx="3" presStyleCnt="4"/>
      <dgm:spPr/>
    </dgm:pt>
    <dgm:pt modelId="{C6605FC8-875E-4763-AC48-D5039E280AFA}" type="pres">
      <dgm:prSet presAssocID="{20252750-FA48-4083-B1A8-5B79CBBE2B7D}" presName="hierChild4" presStyleCnt="0"/>
      <dgm:spPr/>
    </dgm:pt>
    <dgm:pt modelId="{6C992CAD-1EED-4E29-9BA0-E235FA7F6943}" type="pres">
      <dgm:prSet presAssocID="{20252750-FA48-4083-B1A8-5B79CBBE2B7D}" presName="hierChild5" presStyleCnt="0"/>
      <dgm:spPr/>
    </dgm:pt>
    <dgm:pt modelId="{C4BBABAB-705C-4856-8A1C-1A4867019B60}" type="pres">
      <dgm:prSet presAssocID="{C6C4C200-5268-4B15-8D34-F951B3FB9298}" presName="hierChild3" presStyleCnt="0"/>
      <dgm:spPr/>
    </dgm:pt>
  </dgm:ptLst>
  <dgm:cxnLst>
    <dgm:cxn modelId="{5ED1FF08-9F46-441A-BAD3-A0136F1801F8}" type="presOf" srcId="{B6DF4425-3515-4207-AA07-C26EA32AA254}" destId="{897E060C-AA18-4BC1-85D8-9161B01DE1B5}" srcOrd="0" destOrd="0" presId="urn:microsoft.com/office/officeart/2009/3/layout/HorizontalOrganizationChart"/>
    <dgm:cxn modelId="{A4473134-B5A4-4F44-B4E9-493D83833755}" type="presOf" srcId="{C6C4C200-5268-4B15-8D34-F951B3FB9298}" destId="{3D69741A-9B41-46DA-83ED-3DDB65F20483}" srcOrd="0" destOrd="0" presId="urn:microsoft.com/office/officeart/2009/3/layout/HorizontalOrganizationChart"/>
    <dgm:cxn modelId="{4AC17C4D-405F-4D52-98BD-F83D02E0CC5A}" srcId="{C6C4C200-5268-4B15-8D34-F951B3FB9298}" destId="{6D14246B-30CC-4CD6-B215-A8AFA63A18F7}" srcOrd="2" destOrd="0" parTransId="{B6DF4425-3515-4207-AA07-C26EA32AA254}" sibTransId="{6D09A75A-2C6C-43E9-A5BF-2CD6572DAA69}"/>
    <dgm:cxn modelId="{A2504B52-360E-41B6-BC6A-2D2F6B42CA62}" type="presOf" srcId="{6D14246B-30CC-4CD6-B215-A8AFA63A18F7}" destId="{13868862-5FED-4912-B78A-F0FF1B9163AA}" srcOrd="1" destOrd="0" presId="urn:microsoft.com/office/officeart/2009/3/layout/HorizontalOrganizationChart"/>
    <dgm:cxn modelId="{8E491358-73D2-400A-BEE0-AF817A5214BA}" type="presOf" srcId="{6D14246B-30CC-4CD6-B215-A8AFA63A18F7}" destId="{66F6EA07-AC81-41FE-B251-A6A8E88A8F3C}" srcOrd="0" destOrd="0" presId="urn:microsoft.com/office/officeart/2009/3/layout/HorizontalOrganizationChart"/>
    <dgm:cxn modelId="{96ADA479-5019-49DB-9B94-60AD812314E8}" srcId="{C6C4C200-5268-4B15-8D34-F951B3FB9298}" destId="{A5B8A914-3B30-4F99-9163-A35BF0FB2BE5}" srcOrd="0" destOrd="0" parTransId="{9E6DC03B-071D-4DF1-8059-7BD119CE1397}" sibTransId="{4906AF89-5779-47A5-B533-69F7D41C671C}"/>
    <dgm:cxn modelId="{3B2D1484-943B-43CE-806E-65D47174BDE0}" type="presOf" srcId="{EBFCAD4F-639A-435A-B459-05C6C92B76B7}" destId="{1D46FDC7-76FF-4B44-A073-AD874D0261FF}" srcOrd="0" destOrd="0" presId="urn:microsoft.com/office/officeart/2009/3/layout/HorizontalOrganizationChart"/>
    <dgm:cxn modelId="{73FF2B89-B346-4847-94DC-BAA163BE40FB}" type="presOf" srcId="{048905C0-677B-49E0-AF2D-E2D4C9C498A8}" destId="{D3E8DBBE-3C21-422D-A54C-4EEF04B9D606}" srcOrd="1" destOrd="0" presId="urn:microsoft.com/office/officeart/2009/3/layout/HorizontalOrganizationChart"/>
    <dgm:cxn modelId="{CD57A889-E1E3-45FD-804F-30FCC662E086}" type="presOf" srcId="{935A32B8-C5C0-42F4-9D56-BF333B15A205}" destId="{9CD72CE0-449A-4278-84AB-08C1527BC2D2}" srcOrd="0" destOrd="0" presId="urn:microsoft.com/office/officeart/2009/3/layout/HorizontalOrganizationChart"/>
    <dgm:cxn modelId="{3DB71D90-AC8A-47F8-835E-D19A898AF099}" type="presOf" srcId="{9E6DC03B-071D-4DF1-8059-7BD119CE1397}" destId="{ECDCBC96-4361-433C-A97F-2C02C07C89EE}" srcOrd="0" destOrd="0" presId="urn:microsoft.com/office/officeart/2009/3/layout/HorizontalOrganizationChart"/>
    <dgm:cxn modelId="{6AF9BB95-C2AE-4B7D-9832-D32A6D59475B}" type="presOf" srcId="{C6C4C200-5268-4B15-8D34-F951B3FB9298}" destId="{C72BEB9C-DD1A-4B0F-8FEC-6EF667349D66}" srcOrd="1" destOrd="0" presId="urn:microsoft.com/office/officeart/2009/3/layout/HorizontalOrganizationChart"/>
    <dgm:cxn modelId="{5657F895-E4CE-4148-9D37-165680885423}" type="presOf" srcId="{A5B8A914-3B30-4F99-9163-A35BF0FB2BE5}" destId="{697278A2-B815-404F-9A8D-77C456C34862}" srcOrd="0" destOrd="0" presId="urn:microsoft.com/office/officeart/2009/3/layout/HorizontalOrganizationChart"/>
    <dgm:cxn modelId="{73C980AD-7E88-4200-A987-9F0B917BCCEE}" srcId="{C6C4C200-5268-4B15-8D34-F951B3FB9298}" destId="{048905C0-677B-49E0-AF2D-E2D4C9C498A8}" srcOrd="1" destOrd="0" parTransId="{EBFCAD4F-639A-435A-B459-05C6C92B76B7}" sibTransId="{69224B9F-1983-4482-9ECD-08884F65BAE4}"/>
    <dgm:cxn modelId="{CE7329B5-93B5-4F2F-96DC-E0880DCA0BDD}" type="presOf" srcId="{048905C0-677B-49E0-AF2D-E2D4C9C498A8}" destId="{B0F17C9C-B373-4DAE-B259-F5975AFDAF4C}" srcOrd="0" destOrd="0" presId="urn:microsoft.com/office/officeart/2009/3/layout/HorizontalOrganizationChart"/>
    <dgm:cxn modelId="{FF69CEB5-DB3D-46F3-AFFD-5B49FDCC206D}" srcId="{C6C4C200-5268-4B15-8D34-F951B3FB9298}" destId="{20252750-FA48-4083-B1A8-5B79CBBE2B7D}" srcOrd="3" destOrd="0" parTransId="{C09FAD84-750E-46D8-8AE6-14C0DF1DDE8F}" sibTransId="{1EF57B9B-A11C-4325-86FC-20D27E83498B}"/>
    <dgm:cxn modelId="{9D598FB7-FB2C-4F69-83F1-FC640EFC82F5}" type="presOf" srcId="{20252750-FA48-4083-B1A8-5B79CBBE2B7D}" destId="{971D2020-C80E-4563-B2BF-D14180C25277}" srcOrd="0" destOrd="0" presId="urn:microsoft.com/office/officeart/2009/3/layout/HorizontalOrganizationChart"/>
    <dgm:cxn modelId="{1C79F3C2-00DE-4D17-B924-41EA916FB4DD}" type="presOf" srcId="{A5B8A914-3B30-4F99-9163-A35BF0FB2BE5}" destId="{F71CC4E3-387E-4A3F-997F-34F9CC123173}" srcOrd="1" destOrd="0" presId="urn:microsoft.com/office/officeart/2009/3/layout/HorizontalOrganizationChart"/>
    <dgm:cxn modelId="{732A5ECA-293C-4283-B73A-811A0A9F5787}" type="presOf" srcId="{20252750-FA48-4083-B1A8-5B79CBBE2B7D}" destId="{5ED64881-D9EB-4B38-BFAC-E859F6020753}" srcOrd="1" destOrd="0" presId="urn:microsoft.com/office/officeart/2009/3/layout/HorizontalOrganizationChart"/>
    <dgm:cxn modelId="{209E63D5-F8C5-42AC-B58C-5DB2C6E20BB4}" srcId="{935A32B8-C5C0-42F4-9D56-BF333B15A205}" destId="{C6C4C200-5268-4B15-8D34-F951B3FB9298}" srcOrd="0" destOrd="0" parTransId="{E0DD2DB2-48E1-49D7-8C18-F08D05D7C589}" sibTransId="{695E83F0-0D75-4FF7-9EBF-5BB300F929C3}"/>
    <dgm:cxn modelId="{D9C0A0DA-62CD-4525-8BDC-146606E21166}" type="presOf" srcId="{C09FAD84-750E-46D8-8AE6-14C0DF1DDE8F}" destId="{8BCC040B-E617-4345-94CC-E2CCCBF1B479}" srcOrd="0" destOrd="0" presId="urn:microsoft.com/office/officeart/2009/3/layout/HorizontalOrganizationChart"/>
    <dgm:cxn modelId="{8EB01BAD-D001-42CF-8AF0-68F2A734F633}" type="presParOf" srcId="{9CD72CE0-449A-4278-84AB-08C1527BC2D2}" destId="{15028D5B-B7EC-4898-85D6-A39D320515AC}" srcOrd="0" destOrd="0" presId="urn:microsoft.com/office/officeart/2009/3/layout/HorizontalOrganizationChart"/>
    <dgm:cxn modelId="{9ABC8168-051B-4A33-BA96-024C9404D749}" type="presParOf" srcId="{15028D5B-B7EC-4898-85D6-A39D320515AC}" destId="{346194C4-8AEF-4E64-9CCA-8A9D0D3A7FFD}" srcOrd="0" destOrd="0" presId="urn:microsoft.com/office/officeart/2009/3/layout/HorizontalOrganizationChart"/>
    <dgm:cxn modelId="{9AD710AE-2FC6-4DE6-AFE4-D9266926FE70}" type="presParOf" srcId="{346194C4-8AEF-4E64-9CCA-8A9D0D3A7FFD}" destId="{3D69741A-9B41-46DA-83ED-3DDB65F20483}" srcOrd="0" destOrd="0" presId="urn:microsoft.com/office/officeart/2009/3/layout/HorizontalOrganizationChart"/>
    <dgm:cxn modelId="{FFCF9BBE-D8E4-42FB-B8F5-1B8154C0AC76}" type="presParOf" srcId="{346194C4-8AEF-4E64-9CCA-8A9D0D3A7FFD}" destId="{C72BEB9C-DD1A-4B0F-8FEC-6EF667349D66}" srcOrd="1" destOrd="0" presId="urn:microsoft.com/office/officeart/2009/3/layout/HorizontalOrganizationChart"/>
    <dgm:cxn modelId="{20A6EBB7-EB1B-4071-BEB1-254629FC4F49}" type="presParOf" srcId="{15028D5B-B7EC-4898-85D6-A39D320515AC}" destId="{8AE366E4-C5C1-4C57-90E3-AD7718A994B1}" srcOrd="1" destOrd="0" presId="urn:microsoft.com/office/officeart/2009/3/layout/HorizontalOrganizationChart"/>
    <dgm:cxn modelId="{268CA45A-9402-449E-B006-1884BA480B3D}" type="presParOf" srcId="{8AE366E4-C5C1-4C57-90E3-AD7718A994B1}" destId="{ECDCBC96-4361-433C-A97F-2C02C07C89EE}" srcOrd="0" destOrd="0" presId="urn:microsoft.com/office/officeart/2009/3/layout/HorizontalOrganizationChart"/>
    <dgm:cxn modelId="{609F9C40-6316-4D2A-B296-585F401A5CC1}" type="presParOf" srcId="{8AE366E4-C5C1-4C57-90E3-AD7718A994B1}" destId="{BCA318E1-FCBE-4391-B24D-0D96EE8680F8}" srcOrd="1" destOrd="0" presId="urn:microsoft.com/office/officeart/2009/3/layout/HorizontalOrganizationChart"/>
    <dgm:cxn modelId="{EEBC63FF-33EA-4A13-93A9-105404723186}" type="presParOf" srcId="{BCA318E1-FCBE-4391-B24D-0D96EE8680F8}" destId="{51449192-DD29-4509-A9C9-05D3BC72D4E7}" srcOrd="0" destOrd="0" presId="urn:microsoft.com/office/officeart/2009/3/layout/HorizontalOrganizationChart"/>
    <dgm:cxn modelId="{8A64654A-0758-4E7A-96EF-10566BEEE13A}" type="presParOf" srcId="{51449192-DD29-4509-A9C9-05D3BC72D4E7}" destId="{697278A2-B815-404F-9A8D-77C456C34862}" srcOrd="0" destOrd="0" presId="urn:microsoft.com/office/officeart/2009/3/layout/HorizontalOrganizationChart"/>
    <dgm:cxn modelId="{9EB49039-1F62-4291-9AA0-76787D68B71B}" type="presParOf" srcId="{51449192-DD29-4509-A9C9-05D3BC72D4E7}" destId="{F71CC4E3-387E-4A3F-997F-34F9CC123173}" srcOrd="1" destOrd="0" presId="urn:microsoft.com/office/officeart/2009/3/layout/HorizontalOrganizationChart"/>
    <dgm:cxn modelId="{BA0BCB38-51CD-4A75-B382-8E57701456CF}" type="presParOf" srcId="{BCA318E1-FCBE-4391-B24D-0D96EE8680F8}" destId="{B1C06EFF-D444-41DD-A1F2-C5A04CF94160}" srcOrd="1" destOrd="0" presId="urn:microsoft.com/office/officeart/2009/3/layout/HorizontalOrganizationChart"/>
    <dgm:cxn modelId="{E364EF99-C34A-492E-BD9D-053E85EACE60}" type="presParOf" srcId="{BCA318E1-FCBE-4391-B24D-0D96EE8680F8}" destId="{11658798-6955-488F-A3A2-A9D5E93E8589}" srcOrd="2" destOrd="0" presId="urn:microsoft.com/office/officeart/2009/3/layout/HorizontalOrganizationChart"/>
    <dgm:cxn modelId="{2B590A24-ABF9-4F29-A0C2-508C27E5B489}" type="presParOf" srcId="{8AE366E4-C5C1-4C57-90E3-AD7718A994B1}" destId="{1D46FDC7-76FF-4B44-A073-AD874D0261FF}" srcOrd="2" destOrd="0" presId="urn:microsoft.com/office/officeart/2009/3/layout/HorizontalOrganizationChart"/>
    <dgm:cxn modelId="{ED3B0A12-806E-464D-82BE-D07E5ED665C9}" type="presParOf" srcId="{8AE366E4-C5C1-4C57-90E3-AD7718A994B1}" destId="{E4582BEB-0EC8-41D7-B323-8CC2ECF8B669}" srcOrd="3" destOrd="0" presId="urn:microsoft.com/office/officeart/2009/3/layout/HorizontalOrganizationChart"/>
    <dgm:cxn modelId="{E0DA8C9F-9B52-484F-A5EF-C52B36B127F7}" type="presParOf" srcId="{E4582BEB-0EC8-41D7-B323-8CC2ECF8B669}" destId="{5920140A-6D4B-4C6E-8CAF-5DF7525CD5B7}" srcOrd="0" destOrd="0" presId="urn:microsoft.com/office/officeart/2009/3/layout/HorizontalOrganizationChart"/>
    <dgm:cxn modelId="{C817E285-C1DC-48C7-A8F3-851F05098D3A}" type="presParOf" srcId="{5920140A-6D4B-4C6E-8CAF-5DF7525CD5B7}" destId="{B0F17C9C-B373-4DAE-B259-F5975AFDAF4C}" srcOrd="0" destOrd="0" presId="urn:microsoft.com/office/officeart/2009/3/layout/HorizontalOrganizationChart"/>
    <dgm:cxn modelId="{9CB59337-24E4-45FF-BFD4-2E9A36E87A33}" type="presParOf" srcId="{5920140A-6D4B-4C6E-8CAF-5DF7525CD5B7}" destId="{D3E8DBBE-3C21-422D-A54C-4EEF04B9D606}" srcOrd="1" destOrd="0" presId="urn:microsoft.com/office/officeart/2009/3/layout/HorizontalOrganizationChart"/>
    <dgm:cxn modelId="{680C3ACA-C8C2-4679-B64E-78D72014906E}" type="presParOf" srcId="{E4582BEB-0EC8-41D7-B323-8CC2ECF8B669}" destId="{E243F03E-E844-4671-9AD1-1E66FB1D94CD}" srcOrd="1" destOrd="0" presId="urn:microsoft.com/office/officeart/2009/3/layout/HorizontalOrganizationChart"/>
    <dgm:cxn modelId="{0807F6AE-41CC-41AB-9B6D-9DA6C6FD1265}" type="presParOf" srcId="{E4582BEB-0EC8-41D7-B323-8CC2ECF8B669}" destId="{007D17B8-1B3F-457D-967F-716755BA6395}" srcOrd="2" destOrd="0" presId="urn:microsoft.com/office/officeart/2009/3/layout/HorizontalOrganizationChart"/>
    <dgm:cxn modelId="{E5F52F27-739F-4F7E-B4F2-5EE8A9C34F76}" type="presParOf" srcId="{8AE366E4-C5C1-4C57-90E3-AD7718A994B1}" destId="{897E060C-AA18-4BC1-85D8-9161B01DE1B5}" srcOrd="4" destOrd="0" presId="urn:microsoft.com/office/officeart/2009/3/layout/HorizontalOrganizationChart"/>
    <dgm:cxn modelId="{9FC4B87F-CEFD-47D3-97ED-3BF90614634D}" type="presParOf" srcId="{8AE366E4-C5C1-4C57-90E3-AD7718A994B1}" destId="{EE046258-CDDF-4FD8-BB2A-E3DF57974B4F}" srcOrd="5" destOrd="0" presId="urn:microsoft.com/office/officeart/2009/3/layout/HorizontalOrganizationChart"/>
    <dgm:cxn modelId="{250652B1-25E2-4F1D-B997-41A0C94BF94E}" type="presParOf" srcId="{EE046258-CDDF-4FD8-BB2A-E3DF57974B4F}" destId="{34804CC8-D229-4B38-9FD4-65D3A32FF634}" srcOrd="0" destOrd="0" presId="urn:microsoft.com/office/officeart/2009/3/layout/HorizontalOrganizationChart"/>
    <dgm:cxn modelId="{EE98E0CA-A3D6-45D8-A688-0167E9BE6D6C}" type="presParOf" srcId="{34804CC8-D229-4B38-9FD4-65D3A32FF634}" destId="{66F6EA07-AC81-41FE-B251-A6A8E88A8F3C}" srcOrd="0" destOrd="0" presId="urn:microsoft.com/office/officeart/2009/3/layout/HorizontalOrganizationChart"/>
    <dgm:cxn modelId="{CE10AA2C-1EA9-4D24-9E58-844AF600C7FC}" type="presParOf" srcId="{34804CC8-D229-4B38-9FD4-65D3A32FF634}" destId="{13868862-5FED-4912-B78A-F0FF1B9163AA}" srcOrd="1" destOrd="0" presId="urn:microsoft.com/office/officeart/2009/3/layout/HorizontalOrganizationChart"/>
    <dgm:cxn modelId="{6F9A6586-28EF-40D7-AD29-B36C8A2FFA24}" type="presParOf" srcId="{EE046258-CDDF-4FD8-BB2A-E3DF57974B4F}" destId="{45F440B8-3818-48B8-AB2F-D1A577C509FB}" srcOrd="1" destOrd="0" presId="urn:microsoft.com/office/officeart/2009/3/layout/HorizontalOrganizationChart"/>
    <dgm:cxn modelId="{FDE83288-F43F-4D83-9068-009C493B47B3}" type="presParOf" srcId="{EE046258-CDDF-4FD8-BB2A-E3DF57974B4F}" destId="{CCB827B0-E3CE-41F3-AA27-E170561F2066}" srcOrd="2" destOrd="0" presId="urn:microsoft.com/office/officeart/2009/3/layout/HorizontalOrganizationChart"/>
    <dgm:cxn modelId="{ED397D4D-0012-4205-A9D1-F37215E89A7F}" type="presParOf" srcId="{8AE366E4-C5C1-4C57-90E3-AD7718A994B1}" destId="{8BCC040B-E617-4345-94CC-E2CCCBF1B479}" srcOrd="6" destOrd="0" presId="urn:microsoft.com/office/officeart/2009/3/layout/HorizontalOrganizationChart"/>
    <dgm:cxn modelId="{BBC653BC-2DD6-486C-AD50-DD8B8310A2A0}" type="presParOf" srcId="{8AE366E4-C5C1-4C57-90E3-AD7718A994B1}" destId="{4A8DDC1C-0EE8-4E91-BF2A-4DD56F7A3F07}" srcOrd="7" destOrd="0" presId="urn:microsoft.com/office/officeart/2009/3/layout/HorizontalOrganizationChart"/>
    <dgm:cxn modelId="{371207EE-F783-4653-B32E-4B3ACEDE1E43}" type="presParOf" srcId="{4A8DDC1C-0EE8-4E91-BF2A-4DD56F7A3F07}" destId="{2330BF15-299F-4E53-BF59-CFCF6CD9761B}" srcOrd="0" destOrd="0" presId="urn:microsoft.com/office/officeart/2009/3/layout/HorizontalOrganizationChart"/>
    <dgm:cxn modelId="{F1FFE511-530F-40A6-BDF2-E4DB43B25D64}" type="presParOf" srcId="{2330BF15-299F-4E53-BF59-CFCF6CD9761B}" destId="{971D2020-C80E-4563-B2BF-D14180C25277}" srcOrd="0" destOrd="0" presId="urn:microsoft.com/office/officeart/2009/3/layout/HorizontalOrganizationChart"/>
    <dgm:cxn modelId="{0F6B8D75-E978-4331-B469-A77CDDE13F7C}" type="presParOf" srcId="{2330BF15-299F-4E53-BF59-CFCF6CD9761B}" destId="{5ED64881-D9EB-4B38-BFAC-E859F6020753}" srcOrd="1" destOrd="0" presId="urn:microsoft.com/office/officeart/2009/3/layout/HorizontalOrganizationChart"/>
    <dgm:cxn modelId="{6EC12C20-8630-4660-A326-8F9BB7999A6F}" type="presParOf" srcId="{4A8DDC1C-0EE8-4E91-BF2A-4DD56F7A3F07}" destId="{C6605FC8-875E-4763-AC48-D5039E280AFA}" srcOrd="1" destOrd="0" presId="urn:microsoft.com/office/officeart/2009/3/layout/HorizontalOrganizationChart"/>
    <dgm:cxn modelId="{E946CAD5-428D-4219-BE1E-D36CCAF445EF}" type="presParOf" srcId="{4A8DDC1C-0EE8-4E91-BF2A-4DD56F7A3F07}" destId="{6C992CAD-1EED-4E29-9BA0-E235FA7F6943}" srcOrd="2" destOrd="0" presId="urn:microsoft.com/office/officeart/2009/3/layout/HorizontalOrganizationChart"/>
    <dgm:cxn modelId="{357E0447-51C6-43D6-85C0-C974D2F3ED34}" type="presParOf" srcId="{15028D5B-B7EC-4898-85D6-A39D320515AC}" destId="{C4BBABAB-705C-4856-8A1C-1A4867019B60}"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3A8248-AE3B-4D53-AC1B-AFF3AA16129F}" type="doc">
      <dgm:prSet loTypeId="urn:microsoft.com/office/officeart/2005/8/layout/process2" loCatId="process" qsTypeId="urn:microsoft.com/office/officeart/2005/8/quickstyle/3d5" qsCatId="3D" csTypeId="urn:microsoft.com/office/officeart/2005/8/colors/accent1_5" csCatId="accent1"/>
      <dgm:spPr/>
      <dgm:t>
        <a:bodyPr/>
        <a:lstStyle/>
        <a:p>
          <a:endParaRPr lang="en-US"/>
        </a:p>
      </dgm:t>
    </dgm:pt>
    <dgm:pt modelId="{923E179F-3E73-4303-AC31-79B7239787C3}">
      <dgm:prSet/>
      <dgm:spPr/>
      <dgm:t>
        <a:bodyPr/>
        <a:lstStyle/>
        <a:p>
          <a:r>
            <a:rPr lang="en-US" b="1" dirty="0">
              <a:latin typeface="Arial Black" panose="020B0A04020102020204" pitchFamily="34" charset="0"/>
            </a:rPr>
            <a:t>Malaria Control : </a:t>
          </a:r>
          <a:endParaRPr lang="en-US" dirty="0">
            <a:latin typeface="Arial Black" panose="020B0A04020102020204" pitchFamily="34" charset="0"/>
          </a:endParaRPr>
        </a:p>
      </dgm:t>
    </dgm:pt>
    <dgm:pt modelId="{B88F8611-AD57-414C-AD8C-DB84133D7789}" type="parTrans" cxnId="{318D81BE-6AAC-4A3B-AA1B-9BF9A1492181}">
      <dgm:prSet/>
      <dgm:spPr/>
      <dgm:t>
        <a:bodyPr/>
        <a:lstStyle/>
        <a:p>
          <a:endParaRPr lang="en-US"/>
        </a:p>
      </dgm:t>
    </dgm:pt>
    <dgm:pt modelId="{38470C65-D889-4540-961C-468525478A07}" type="sibTrans" cxnId="{318D81BE-6AAC-4A3B-AA1B-9BF9A1492181}">
      <dgm:prSet/>
      <dgm:spPr/>
      <dgm:t>
        <a:bodyPr/>
        <a:lstStyle/>
        <a:p>
          <a:endParaRPr lang="en-US"/>
        </a:p>
      </dgm:t>
    </dgm:pt>
    <dgm:pt modelId="{9651BE7E-781C-444B-81C2-D7865939D1E7}">
      <dgm:prSet/>
      <dgm:spPr/>
      <dgm:t>
        <a:bodyPr/>
        <a:lstStyle/>
        <a:p>
          <a:r>
            <a:rPr lang="en-US" b="1" dirty="0">
              <a:solidFill>
                <a:schemeClr val="tx2"/>
              </a:solidFill>
            </a:rPr>
            <a:t>Reducing the disease burden to a level at which it is no longer a public health problem</a:t>
          </a:r>
          <a:endParaRPr lang="en-US" dirty="0">
            <a:solidFill>
              <a:schemeClr val="tx2"/>
            </a:solidFill>
          </a:endParaRPr>
        </a:p>
      </dgm:t>
    </dgm:pt>
    <dgm:pt modelId="{39235328-FC82-49BE-86BA-B84534435C54}" type="parTrans" cxnId="{6E0385A1-EB04-41C1-A760-258E7238DD6E}">
      <dgm:prSet/>
      <dgm:spPr/>
      <dgm:t>
        <a:bodyPr/>
        <a:lstStyle/>
        <a:p>
          <a:endParaRPr lang="en-US"/>
        </a:p>
      </dgm:t>
    </dgm:pt>
    <dgm:pt modelId="{390F6AD4-81C1-473F-8069-40B63A268371}" type="sibTrans" cxnId="{6E0385A1-EB04-41C1-A760-258E7238DD6E}">
      <dgm:prSet/>
      <dgm:spPr/>
      <dgm:t>
        <a:bodyPr/>
        <a:lstStyle/>
        <a:p>
          <a:endParaRPr lang="en-US"/>
        </a:p>
      </dgm:t>
    </dgm:pt>
    <dgm:pt modelId="{6B93CC6F-E513-459E-98EB-2A0E19397B7F}" type="pres">
      <dgm:prSet presAssocID="{AC3A8248-AE3B-4D53-AC1B-AFF3AA16129F}" presName="linearFlow" presStyleCnt="0">
        <dgm:presLayoutVars>
          <dgm:resizeHandles val="exact"/>
        </dgm:presLayoutVars>
      </dgm:prSet>
      <dgm:spPr/>
    </dgm:pt>
    <dgm:pt modelId="{66414CE8-0A25-4000-A304-1B9006DCF348}" type="pres">
      <dgm:prSet presAssocID="{923E179F-3E73-4303-AC31-79B7239787C3}" presName="node" presStyleLbl="node1" presStyleIdx="0" presStyleCnt="2">
        <dgm:presLayoutVars>
          <dgm:bulletEnabled val="1"/>
        </dgm:presLayoutVars>
      </dgm:prSet>
      <dgm:spPr/>
    </dgm:pt>
    <dgm:pt modelId="{4E81506E-626A-43AA-ACD7-80E36F363BA0}" type="pres">
      <dgm:prSet presAssocID="{38470C65-D889-4540-961C-468525478A07}" presName="sibTrans" presStyleLbl="sibTrans2D1" presStyleIdx="0" presStyleCnt="1"/>
      <dgm:spPr/>
    </dgm:pt>
    <dgm:pt modelId="{F53B72F5-3FEF-4F8D-B59E-BA35D6A529A8}" type="pres">
      <dgm:prSet presAssocID="{38470C65-D889-4540-961C-468525478A07}" presName="connectorText" presStyleLbl="sibTrans2D1" presStyleIdx="0" presStyleCnt="1"/>
      <dgm:spPr/>
    </dgm:pt>
    <dgm:pt modelId="{A1780B91-9ADE-48E3-A3F2-C4F3E5B2F330}" type="pres">
      <dgm:prSet presAssocID="{9651BE7E-781C-444B-81C2-D7865939D1E7}" presName="node" presStyleLbl="node1" presStyleIdx="1" presStyleCnt="2">
        <dgm:presLayoutVars>
          <dgm:bulletEnabled val="1"/>
        </dgm:presLayoutVars>
      </dgm:prSet>
      <dgm:spPr/>
    </dgm:pt>
  </dgm:ptLst>
  <dgm:cxnLst>
    <dgm:cxn modelId="{584D5542-8025-4F8D-8D98-611777DF388D}" type="presOf" srcId="{38470C65-D889-4540-961C-468525478A07}" destId="{F53B72F5-3FEF-4F8D-B59E-BA35D6A529A8}" srcOrd="1" destOrd="0" presId="urn:microsoft.com/office/officeart/2005/8/layout/process2"/>
    <dgm:cxn modelId="{8338DC9A-D7DE-46E4-80B1-467BAFBCFA7F}" type="presOf" srcId="{9651BE7E-781C-444B-81C2-D7865939D1E7}" destId="{A1780B91-9ADE-48E3-A3F2-C4F3E5B2F330}" srcOrd="0" destOrd="0" presId="urn:microsoft.com/office/officeart/2005/8/layout/process2"/>
    <dgm:cxn modelId="{6E0385A1-EB04-41C1-A760-258E7238DD6E}" srcId="{AC3A8248-AE3B-4D53-AC1B-AFF3AA16129F}" destId="{9651BE7E-781C-444B-81C2-D7865939D1E7}" srcOrd="1" destOrd="0" parTransId="{39235328-FC82-49BE-86BA-B84534435C54}" sibTransId="{390F6AD4-81C1-473F-8069-40B63A268371}"/>
    <dgm:cxn modelId="{318D81BE-6AAC-4A3B-AA1B-9BF9A1492181}" srcId="{AC3A8248-AE3B-4D53-AC1B-AFF3AA16129F}" destId="{923E179F-3E73-4303-AC31-79B7239787C3}" srcOrd="0" destOrd="0" parTransId="{B88F8611-AD57-414C-AD8C-DB84133D7789}" sibTransId="{38470C65-D889-4540-961C-468525478A07}"/>
    <dgm:cxn modelId="{3BE155D3-E2DA-4FEC-9ECC-9210BFFDEF61}" type="presOf" srcId="{38470C65-D889-4540-961C-468525478A07}" destId="{4E81506E-626A-43AA-ACD7-80E36F363BA0}" srcOrd="0" destOrd="0" presId="urn:microsoft.com/office/officeart/2005/8/layout/process2"/>
    <dgm:cxn modelId="{22F35CFA-9D76-4958-978E-C55AB7EB6DD0}" type="presOf" srcId="{AC3A8248-AE3B-4D53-AC1B-AFF3AA16129F}" destId="{6B93CC6F-E513-459E-98EB-2A0E19397B7F}" srcOrd="0" destOrd="0" presId="urn:microsoft.com/office/officeart/2005/8/layout/process2"/>
    <dgm:cxn modelId="{80B257FF-F947-4B1A-85C4-3C9DA9CEE6AD}" type="presOf" srcId="{923E179F-3E73-4303-AC31-79B7239787C3}" destId="{66414CE8-0A25-4000-A304-1B9006DCF348}" srcOrd="0" destOrd="0" presId="urn:microsoft.com/office/officeart/2005/8/layout/process2"/>
    <dgm:cxn modelId="{5FBE5823-F348-42E2-8340-18A131F6E9C0}" type="presParOf" srcId="{6B93CC6F-E513-459E-98EB-2A0E19397B7F}" destId="{66414CE8-0A25-4000-A304-1B9006DCF348}" srcOrd="0" destOrd="0" presId="urn:microsoft.com/office/officeart/2005/8/layout/process2"/>
    <dgm:cxn modelId="{940C3EF1-BE1F-4F61-8340-B4AE0692C847}" type="presParOf" srcId="{6B93CC6F-E513-459E-98EB-2A0E19397B7F}" destId="{4E81506E-626A-43AA-ACD7-80E36F363BA0}" srcOrd="1" destOrd="0" presId="urn:microsoft.com/office/officeart/2005/8/layout/process2"/>
    <dgm:cxn modelId="{E4EABA62-FE80-45FA-9371-38C5FEA4F942}" type="presParOf" srcId="{4E81506E-626A-43AA-ACD7-80E36F363BA0}" destId="{F53B72F5-3FEF-4F8D-B59E-BA35D6A529A8}" srcOrd="0" destOrd="0" presId="urn:microsoft.com/office/officeart/2005/8/layout/process2"/>
    <dgm:cxn modelId="{C0DCDC89-C332-4FE8-8978-04432CD1B929}" type="presParOf" srcId="{6B93CC6F-E513-459E-98EB-2A0E19397B7F}" destId="{A1780B91-9ADE-48E3-A3F2-C4F3E5B2F330}"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D5F22C-1C64-4F8E-A8D0-05BA2E344637}" type="doc">
      <dgm:prSet loTypeId="urn:microsoft.com/office/officeart/2005/8/layout/process5" loCatId="process" qsTypeId="urn:microsoft.com/office/officeart/2005/8/quickstyle/3d5" qsCatId="3D" csTypeId="urn:microsoft.com/office/officeart/2005/8/colors/colorful2" csCatId="colorful" phldr="1"/>
      <dgm:spPr/>
      <dgm:t>
        <a:bodyPr/>
        <a:lstStyle/>
        <a:p>
          <a:endParaRPr lang="en-US"/>
        </a:p>
      </dgm:t>
    </dgm:pt>
    <dgm:pt modelId="{908FB850-CAFB-4AD8-8F95-4224989DB591}">
      <dgm:prSet custT="1"/>
      <dgm:spPr/>
      <dgm:t>
        <a:bodyPr/>
        <a:lstStyle/>
        <a:p>
          <a:r>
            <a:rPr lang="en-US" sz="5400" b="1" dirty="0">
              <a:solidFill>
                <a:srgbClr val="FFFF00"/>
              </a:solidFill>
            </a:rPr>
            <a:t>Malaria Eradication</a:t>
          </a:r>
          <a:endParaRPr lang="en-US" sz="5400" dirty="0">
            <a:solidFill>
              <a:srgbClr val="FFFF00"/>
            </a:solidFill>
          </a:endParaRPr>
        </a:p>
      </dgm:t>
    </dgm:pt>
    <dgm:pt modelId="{91F5EE86-B21B-4504-882D-80C367FE6B0A}" type="parTrans" cxnId="{87C101D8-2456-4362-BDFE-ADC8B202798D}">
      <dgm:prSet/>
      <dgm:spPr/>
      <dgm:t>
        <a:bodyPr/>
        <a:lstStyle/>
        <a:p>
          <a:endParaRPr lang="en-US"/>
        </a:p>
      </dgm:t>
    </dgm:pt>
    <dgm:pt modelId="{EC26CD0B-49B7-4BF5-B011-DF12BFD73F22}" type="sibTrans" cxnId="{87C101D8-2456-4362-BDFE-ADC8B202798D}">
      <dgm:prSet/>
      <dgm:spPr/>
      <dgm:t>
        <a:bodyPr/>
        <a:lstStyle/>
        <a:p>
          <a:endParaRPr lang="en-US"/>
        </a:p>
      </dgm:t>
    </dgm:pt>
    <dgm:pt modelId="{309DB7B7-7982-4428-95C5-407DB353B87F}">
      <dgm:prSet/>
      <dgm:spPr/>
      <dgm:t>
        <a:bodyPr/>
        <a:lstStyle/>
        <a:p>
          <a:r>
            <a:rPr lang="en-US" b="1" dirty="0"/>
            <a:t>Worldwide</a:t>
          </a:r>
          <a:endParaRPr lang="en-US" dirty="0"/>
        </a:p>
      </dgm:t>
    </dgm:pt>
    <dgm:pt modelId="{010A4E3A-853F-4E97-974A-B4875074CFFA}" type="parTrans" cxnId="{2E810DD2-B2B2-4647-87BF-C4B5B5C14DE7}">
      <dgm:prSet/>
      <dgm:spPr/>
      <dgm:t>
        <a:bodyPr/>
        <a:lstStyle/>
        <a:p>
          <a:endParaRPr lang="en-US"/>
        </a:p>
      </dgm:t>
    </dgm:pt>
    <dgm:pt modelId="{DB5B445D-AEA0-4291-B461-5CEFEA837C41}" type="sibTrans" cxnId="{2E810DD2-B2B2-4647-87BF-C4B5B5C14DE7}">
      <dgm:prSet/>
      <dgm:spPr/>
      <dgm:t>
        <a:bodyPr/>
        <a:lstStyle/>
        <a:p>
          <a:endParaRPr lang="en-US"/>
        </a:p>
      </dgm:t>
    </dgm:pt>
    <dgm:pt modelId="{66DAE854-15F3-444E-BB4B-5E714C327CDB}">
      <dgm:prSet/>
      <dgm:spPr/>
      <dgm:t>
        <a:bodyPr/>
        <a:lstStyle/>
        <a:p>
          <a:r>
            <a:rPr lang="en-US" b="1" dirty="0"/>
            <a:t>To Zero Incidence of Malaria Infection</a:t>
          </a:r>
          <a:endParaRPr lang="en-US" dirty="0"/>
        </a:p>
      </dgm:t>
    </dgm:pt>
    <dgm:pt modelId="{EC0729D3-1BC3-4146-88F3-082BAFF7A56F}" type="parTrans" cxnId="{8CA15D54-5F8C-41A2-B734-E821FD73ED80}">
      <dgm:prSet/>
      <dgm:spPr/>
      <dgm:t>
        <a:bodyPr/>
        <a:lstStyle/>
        <a:p>
          <a:endParaRPr lang="en-US"/>
        </a:p>
      </dgm:t>
    </dgm:pt>
    <dgm:pt modelId="{0FFF0C9E-7494-4BFB-9416-4EC2C7587BA6}" type="sibTrans" cxnId="{8CA15D54-5F8C-41A2-B734-E821FD73ED80}">
      <dgm:prSet/>
      <dgm:spPr/>
      <dgm:t>
        <a:bodyPr/>
        <a:lstStyle/>
        <a:p>
          <a:endParaRPr lang="en-US"/>
        </a:p>
      </dgm:t>
    </dgm:pt>
    <dgm:pt modelId="{DB8B5FB6-C91D-438D-ADD1-2054788E6E42}">
      <dgm:prSet/>
      <dgm:spPr/>
      <dgm:t>
        <a:bodyPr/>
        <a:lstStyle/>
        <a:p>
          <a:r>
            <a:rPr lang="en-US" b="1" dirty="0"/>
            <a:t> Ultimately Permanent Eradication</a:t>
          </a:r>
          <a:endParaRPr lang="en-US" dirty="0"/>
        </a:p>
      </dgm:t>
    </dgm:pt>
    <dgm:pt modelId="{055A96A3-1055-4AE8-861D-C9C070F3ED02}" type="sibTrans" cxnId="{0AC0D169-707D-4143-A7E6-44E75C814A76}">
      <dgm:prSet/>
      <dgm:spPr/>
      <dgm:t>
        <a:bodyPr/>
        <a:lstStyle/>
        <a:p>
          <a:endParaRPr lang="en-US"/>
        </a:p>
      </dgm:t>
    </dgm:pt>
    <dgm:pt modelId="{0BF96D0F-9201-4EAA-8291-18B3847B8EF4}" type="parTrans" cxnId="{0AC0D169-707D-4143-A7E6-44E75C814A76}">
      <dgm:prSet/>
      <dgm:spPr/>
      <dgm:t>
        <a:bodyPr/>
        <a:lstStyle/>
        <a:p>
          <a:endParaRPr lang="en-US"/>
        </a:p>
      </dgm:t>
    </dgm:pt>
    <dgm:pt modelId="{9A2E29B4-08E4-496D-86ED-85D8274C8B2B}" type="pres">
      <dgm:prSet presAssocID="{85D5F22C-1C64-4F8E-A8D0-05BA2E344637}" presName="diagram" presStyleCnt="0">
        <dgm:presLayoutVars>
          <dgm:dir/>
          <dgm:resizeHandles val="exact"/>
        </dgm:presLayoutVars>
      </dgm:prSet>
      <dgm:spPr/>
    </dgm:pt>
    <dgm:pt modelId="{C82C48D4-0F1F-4EFA-90FD-DDAAF528810B}" type="pres">
      <dgm:prSet presAssocID="{908FB850-CAFB-4AD8-8F95-4224989DB591}" presName="node" presStyleLbl="node1" presStyleIdx="0" presStyleCnt="4">
        <dgm:presLayoutVars>
          <dgm:bulletEnabled val="1"/>
        </dgm:presLayoutVars>
      </dgm:prSet>
      <dgm:spPr/>
    </dgm:pt>
    <dgm:pt modelId="{3A58AF77-6EEF-4D18-9FA0-032D4D6B2162}" type="pres">
      <dgm:prSet presAssocID="{EC26CD0B-49B7-4BF5-B011-DF12BFD73F22}" presName="sibTrans" presStyleLbl="sibTrans2D1" presStyleIdx="0" presStyleCnt="3"/>
      <dgm:spPr/>
    </dgm:pt>
    <dgm:pt modelId="{3C066BE4-B767-49E2-BF93-CF758F872B9B}" type="pres">
      <dgm:prSet presAssocID="{EC26CD0B-49B7-4BF5-B011-DF12BFD73F22}" presName="connectorText" presStyleLbl="sibTrans2D1" presStyleIdx="0" presStyleCnt="3"/>
      <dgm:spPr/>
    </dgm:pt>
    <dgm:pt modelId="{D5C37F27-20B1-4A00-9D56-DF8ABFAC7FCF}" type="pres">
      <dgm:prSet presAssocID="{DB8B5FB6-C91D-438D-ADD1-2054788E6E42}" presName="node" presStyleLbl="node1" presStyleIdx="1" presStyleCnt="4">
        <dgm:presLayoutVars>
          <dgm:bulletEnabled val="1"/>
        </dgm:presLayoutVars>
      </dgm:prSet>
      <dgm:spPr/>
    </dgm:pt>
    <dgm:pt modelId="{F978D8DC-99FE-435B-952D-5256B357B8C8}" type="pres">
      <dgm:prSet presAssocID="{055A96A3-1055-4AE8-861D-C9C070F3ED02}" presName="sibTrans" presStyleLbl="sibTrans2D1" presStyleIdx="1" presStyleCnt="3"/>
      <dgm:spPr/>
    </dgm:pt>
    <dgm:pt modelId="{AB2A22E1-8EEB-423C-9701-6BDDFDB46996}" type="pres">
      <dgm:prSet presAssocID="{055A96A3-1055-4AE8-861D-C9C070F3ED02}" presName="connectorText" presStyleLbl="sibTrans2D1" presStyleIdx="1" presStyleCnt="3"/>
      <dgm:spPr/>
    </dgm:pt>
    <dgm:pt modelId="{14CEAF47-2D56-48EE-872B-96659D1A7BFB}" type="pres">
      <dgm:prSet presAssocID="{66DAE854-15F3-444E-BB4B-5E714C327CDB}" presName="node" presStyleLbl="node1" presStyleIdx="2" presStyleCnt="4">
        <dgm:presLayoutVars>
          <dgm:bulletEnabled val="1"/>
        </dgm:presLayoutVars>
      </dgm:prSet>
      <dgm:spPr/>
    </dgm:pt>
    <dgm:pt modelId="{59D34CB0-0AE4-4FC1-9A80-2AC1E0175C64}" type="pres">
      <dgm:prSet presAssocID="{0FFF0C9E-7494-4BFB-9416-4EC2C7587BA6}" presName="sibTrans" presStyleLbl="sibTrans2D1" presStyleIdx="2" presStyleCnt="3"/>
      <dgm:spPr/>
    </dgm:pt>
    <dgm:pt modelId="{F3B0D56D-6F2A-4138-88D9-5ED49878E6F0}" type="pres">
      <dgm:prSet presAssocID="{0FFF0C9E-7494-4BFB-9416-4EC2C7587BA6}" presName="connectorText" presStyleLbl="sibTrans2D1" presStyleIdx="2" presStyleCnt="3"/>
      <dgm:spPr/>
    </dgm:pt>
    <dgm:pt modelId="{6A308517-15AE-47CA-B317-CFD1E3D9D02C}" type="pres">
      <dgm:prSet presAssocID="{309DB7B7-7982-4428-95C5-407DB353B87F}" presName="node" presStyleLbl="node1" presStyleIdx="3" presStyleCnt="4">
        <dgm:presLayoutVars>
          <dgm:bulletEnabled val="1"/>
        </dgm:presLayoutVars>
      </dgm:prSet>
      <dgm:spPr/>
    </dgm:pt>
  </dgm:ptLst>
  <dgm:cxnLst>
    <dgm:cxn modelId="{3CE7C518-397C-469F-968F-DCC53C98E436}" type="presOf" srcId="{DB8B5FB6-C91D-438D-ADD1-2054788E6E42}" destId="{D5C37F27-20B1-4A00-9D56-DF8ABFAC7FCF}" srcOrd="0" destOrd="0" presId="urn:microsoft.com/office/officeart/2005/8/layout/process5"/>
    <dgm:cxn modelId="{3A7A0127-4DE8-4F70-BD32-4A36E3087067}" type="presOf" srcId="{EC26CD0B-49B7-4BF5-B011-DF12BFD73F22}" destId="{3C066BE4-B767-49E2-BF93-CF758F872B9B}" srcOrd="1" destOrd="0" presId="urn:microsoft.com/office/officeart/2005/8/layout/process5"/>
    <dgm:cxn modelId="{71E1663F-E374-48D2-A1A1-99699152F4A2}" type="presOf" srcId="{0FFF0C9E-7494-4BFB-9416-4EC2C7587BA6}" destId="{F3B0D56D-6F2A-4138-88D9-5ED49878E6F0}" srcOrd="1" destOrd="0" presId="urn:microsoft.com/office/officeart/2005/8/layout/process5"/>
    <dgm:cxn modelId="{8A6C8064-2850-4460-86AF-AAA4150EE7AC}" type="presOf" srcId="{EC26CD0B-49B7-4BF5-B011-DF12BFD73F22}" destId="{3A58AF77-6EEF-4D18-9FA0-032D4D6B2162}" srcOrd="0" destOrd="0" presId="urn:microsoft.com/office/officeart/2005/8/layout/process5"/>
    <dgm:cxn modelId="{0AC0D169-707D-4143-A7E6-44E75C814A76}" srcId="{85D5F22C-1C64-4F8E-A8D0-05BA2E344637}" destId="{DB8B5FB6-C91D-438D-ADD1-2054788E6E42}" srcOrd="1" destOrd="0" parTransId="{0BF96D0F-9201-4EAA-8291-18B3847B8EF4}" sibTransId="{055A96A3-1055-4AE8-861D-C9C070F3ED02}"/>
    <dgm:cxn modelId="{2422C16B-6E9E-4BD7-B2BD-E947879554AE}" type="presOf" srcId="{908FB850-CAFB-4AD8-8F95-4224989DB591}" destId="{C82C48D4-0F1F-4EFA-90FD-DDAAF528810B}" srcOrd="0" destOrd="0" presId="urn:microsoft.com/office/officeart/2005/8/layout/process5"/>
    <dgm:cxn modelId="{62AFD46D-8D22-4ECE-8A2D-829ADD0191A2}" type="presOf" srcId="{66DAE854-15F3-444E-BB4B-5E714C327CDB}" destId="{14CEAF47-2D56-48EE-872B-96659D1A7BFB}" srcOrd="0" destOrd="0" presId="urn:microsoft.com/office/officeart/2005/8/layout/process5"/>
    <dgm:cxn modelId="{8CA15D54-5F8C-41A2-B734-E821FD73ED80}" srcId="{85D5F22C-1C64-4F8E-A8D0-05BA2E344637}" destId="{66DAE854-15F3-444E-BB4B-5E714C327CDB}" srcOrd="2" destOrd="0" parTransId="{EC0729D3-1BC3-4146-88F3-082BAFF7A56F}" sibTransId="{0FFF0C9E-7494-4BFB-9416-4EC2C7587BA6}"/>
    <dgm:cxn modelId="{EB2E3D7B-4ED8-4417-9B0F-9CAD8459EF02}" type="presOf" srcId="{0FFF0C9E-7494-4BFB-9416-4EC2C7587BA6}" destId="{59D34CB0-0AE4-4FC1-9A80-2AC1E0175C64}" srcOrd="0" destOrd="0" presId="urn:microsoft.com/office/officeart/2005/8/layout/process5"/>
    <dgm:cxn modelId="{2786B38B-0625-4BF0-AC8D-A59060F7768C}" type="presOf" srcId="{055A96A3-1055-4AE8-861D-C9C070F3ED02}" destId="{AB2A22E1-8EEB-423C-9701-6BDDFDB46996}" srcOrd="1" destOrd="0" presId="urn:microsoft.com/office/officeart/2005/8/layout/process5"/>
    <dgm:cxn modelId="{C59F65CE-33FE-4931-980C-892C8F3198A2}" type="presOf" srcId="{85D5F22C-1C64-4F8E-A8D0-05BA2E344637}" destId="{9A2E29B4-08E4-496D-86ED-85D8274C8B2B}" srcOrd="0" destOrd="0" presId="urn:microsoft.com/office/officeart/2005/8/layout/process5"/>
    <dgm:cxn modelId="{2E810DD2-B2B2-4647-87BF-C4B5B5C14DE7}" srcId="{85D5F22C-1C64-4F8E-A8D0-05BA2E344637}" destId="{309DB7B7-7982-4428-95C5-407DB353B87F}" srcOrd="3" destOrd="0" parTransId="{010A4E3A-853F-4E97-974A-B4875074CFFA}" sibTransId="{DB5B445D-AEA0-4291-B461-5CEFEA837C41}"/>
    <dgm:cxn modelId="{87C101D8-2456-4362-BDFE-ADC8B202798D}" srcId="{85D5F22C-1C64-4F8E-A8D0-05BA2E344637}" destId="{908FB850-CAFB-4AD8-8F95-4224989DB591}" srcOrd="0" destOrd="0" parTransId="{91F5EE86-B21B-4504-882D-80C367FE6B0A}" sibTransId="{EC26CD0B-49B7-4BF5-B011-DF12BFD73F22}"/>
    <dgm:cxn modelId="{81F241E2-3C17-4A7B-8353-EBFA02E279D4}" type="presOf" srcId="{055A96A3-1055-4AE8-861D-C9C070F3ED02}" destId="{F978D8DC-99FE-435B-952D-5256B357B8C8}" srcOrd="0" destOrd="0" presId="urn:microsoft.com/office/officeart/2005/8/layout/process5"/>
    <dgm:cxn modelId="{332EB7F2-49D2-4B9F-89FA-BC52CDAE09EF}" type="presOf" srcId="{309DB7B7-7982-4428-95C5-407DB353B87F}" destId="{6A308517-15AE-47CA-B317-CFD1E3D9D02C}" srcOrd="0" destOrd="0" presId="urn:microsoft.com/office/officeart/2005/8/layout/process5"/>
    <dgm:cxn modelId="{F4E77BA9-A87C-42BD-B622-3E1A54CDB4E4}" type="presParOf" srcId="{9A2E29B4-08E4-496D-86ED-85D8274C8B2B}" destId="{C82C48D4-0F1F-4EFA-90FD-DDAAF528810B}" srcOrd="0" destOrd="0" presId="urn:microsoft.com/office/officeart/2005/8/layout/process5"/>
    <dgm:cxn modelId="{3AC6FF3E-25C3-4EE5-8AD2-734B7DF831FF}" type="presParOf" srcId="{9A2E29B4-08E4-496D-86ED-85D8274C8B2B}" destId="{3A58AF77-6EEF-4D18-9FA0-032D4D6B2162}" srcOrd="1" destOrd="0" presId="urn:microsoft.com/office/officeart/2005/8/layout/process5"/>
    <dgm:cxn modelId="{412C1713-EFCB-4EE5-BA1D-930FBA628AAE}" type="presParOf" srcId="{3A58AF77-6EEF-4D18-9FA0-032D4D6B2162}" destId="{3C066BE4-B767-49E2-BF93-CF758F872B9B}" srcOrd="0" destOrd="0" presId="urn:microsoft.com/office/officeart/2005/8/layout/process5"/>
    <dgm:cxn modelId="{8D8302F5-4795-42D4-AABD-6858AA39984A}" type="presParOf" srcId="{9A2E29B4-08E4-496D-86ED-85D8274C8B2B}" destId="{D5C37F27-20B1-4A00-9D56-DF8ABFAC7FCF}" srcOrd="2" destOrd="0" presId="urn:microsoft.com/office/officeart/2005/8/layout/process5"/>
    <dgm:cxn modelId="{40803FB7-BE47-4FEC-9629-EFF86944ADBE}" type="presParOf" srcId="{9A2E29B4-08E4-496D-86ED-85D8274C8B2B}" destId="{F978D8DC-99FE-435B-952D-5256B357B8C8}" srcOrd="3" destOrd="0" presId="urn:microsoft.com/office/officeart/2005/8/layout/process5"/>
    <dgm:cxn modelId="{7AF8ED42-4CA8-4ABF-BF57-5FC7BA834C07}" type="presParOf" srcId="{F978D8DC-99FE-435B-952D-5256B357B8C8}" destId="{AB2A22E1-8EEB-423C-9701-6BDDFDB46996}" srcOrd="0" destOrd="0" presId="urn:microsoft.com/office/officeart/2005/8/layout/process5"/>
    <dgm:cxn modelId="{FC677D50-60E9-4260-A302-D175D056BD6B}" type="presParOf" srcId="{9A2E29B4-08E4-496D-86ED-85D8274C8B2B}" destId="{14CEAF47-2D56-48EE-872B-96659D1A7BFB}" srcOrd="4" destOrd="0" presId="urn:microsoft.com/office/officeart/2005/8/layout/process5"/>
    <dgm:cxn modelId="{53D42EFF-0BA0-47BA-BA5A-698FBA3BAA8B}" type="presParOf" srcId="{9A2E29B4-08E4-496D-86ED-85D8274C8B2B}" destId="{59D34CB0-0AE4-4FC1-9A80-2AC1E0175C64}" srcOrd="5" destOrd="0" presId="urn:microsoft.com/office/officeart/2005/8/layout/process5"/>
    <dgm:cxn modelId="{11B43F40-6328-472D-AB2D-96D065CAF319}" type="presParOf" srcId="{59D34CB0-0AE4-4FC1-9A80-2AC1E0175C64}" destId="{F3B0D56D-6F2A-4138-88D9-5ED49878E6F0}" srcOrd="0" destOrd="0" presId="urn:microsoft.com/office/officeart/2005/8/layout/process5"/>
    <dgm:cxn modelId="{8836394E-8056-4A72-8C79-A2FB7A7A892F}" type="presParOf" srcId="{9A2E29B4-08E4-496D-86ED-85D8274C8B2B}" destId="{6A308517-15AE-47CA-B317-CFD1E3D9D02C}"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B66FE2-0721-47AD-AEF5-2CFF0335855A}" type="doc">
      <dgm:prSet loTypeId="urn:microsoft.com/office/officeart/2008/layout/HorizontalMultiLevelHierarchy" loCatId="hierarchy" qsTypeId="urn:microsoft.com/office/officeart/2005/8/quickstyle/3d5" qsCatId="3D" csTypeId="urn:microsoft.com/office/officeart/2005/8/colors/colorful1" csCatId="colorful" phldr="1"/>
      <dgm:spPr/>
      <dgm:t>
        <a:bodyPr/>
        <a:lstStyle/>
        <a:p>
          <a:endParaRPr lang="en-US"/>
        </a:p>
      </dgm:t>
    </dgm:pt>
    <dgm:pt modelId="{D3E99E02-F47B-4C97-9772-1D255F7F7135}">
      <dgm:prSet/>
      <dgm:spPr/>
      <dgm:t>
        <a:bodyPr/>
        <a:lstStyle/>
        <a:p>
          <a:r>
            <a:rPr lang="en-US" b="1" dirty="0"/>
            <a:t>Strategies for Malaria Control</a:t>
          </a:r>
          <a:endParaRPr lang="en-US" dirty="0"/>
        </a:p>
      </dgm:t>
    </dgm:pt>
    <dgm:pt modelId="{0334217B-0367-44EF-9FD7-29070D0D5754}" type="parTrans" cxnId="{8754178D-FAF1-4D06-B5ED-7ACF526C25FA}">
      <dgm:prSet/>
      <dgm:spPr/>
      <dgm:t>
        <a:bodyPr/>
        <a:lstStyle/>
        <a:p>
          <a:endParaRPr lang="en-US"/>
        </a:p>
      </dgm:t>
    </dgm:pt>
    <dgm:pt modelId="{A7F2DD9A-9AB5-42E9-AD71-B1377D981678}" type="sibTrans" cxnId="{8754178D-FAF1-4D06-B5ED-7ACF526C25FA}">
      <dgm:prSet/>
      <dgm:spPr/>
      <dgm:t>
        <a:bodyPr/>
        <a:lstStyle/>
        <a:p>
          <a:endParaRPr lang="en-US"/>
        </a:p>
      </dgm:t>
    </dgm:pt>
    <dgm:pt modelId="{499BD85C-8B23-4038-9D35-1002C65E08E6}">
      <dgm:prSet/>
      <dgm:spPr/>
      <dgm:t>
        <a:bodyPr/>
        <a:lstStyle/>
        <a:p>
          <a:r>
            <a:rPr lang="en-US" b="1"/>
            <a:t>Proper Diagnosis And Treatment.</a:t>
          </a:r>
          <a:endParaRPr lang="en-US"/>
        </a:p>
      </dgm:t>
    </dgm:pt>
    <dgm:pt modelId="{AB505198-5544-48CD-9CA3-9B222693FAA7}" type="parTrans" cxnId="{D654AB61-6932-44AC-A595-4D3AA1AB378B}">
      <dgm:prSet/>
      <dgm:spPr/>
      <dgm:t>
        <a:bodyPr/>
        <a:lstStyle/>
        <a:p>
          <a:endParaRPr lang="en-US"/>
        </a:p>
      </dgm:t>
    </dgm:pt>
    <dgm:pt modelId="{A8A6C46A-515F-4992-B3B5-1624DB09DE37}" type="sibTrans" cxnId="{D654AB61-6932-44AC-A595-4D3AA1AB378B}">
      <dgm:prSet/>
      <dgm:spPr/>
      <dgm:t>
        <a:bodyPr/>
        <a:lstStyle/>
        <a:p>
          <a:endParaRPr lang="en-US"/>
        </a:p>
      </dgm:t>
    </dgm:pt>
    <dgm:pt modelId="{79BA67F3-F334-4064-8ECE-2284223CC3DD}">
      <dgm:prSet/>
      <dgm:spPr/>
      <dgm:t>
        <a:bodyPr/>
        <a:lstStyle/>
        <a:p>
          <a:r>
            <a:rPr lang="en-US" b="1" dirty="0"/>
            <a:t>Integrated Vector Control</a:t>
          </a:r>
          <a:endParaRPr lang="en-US" dirty="0"/>
        </a:p>
      </dgm:t>
    </dgm:pt>
    <dgm:pt modelId="{46263A63-89DB-4F69-B11A-4A433FFF9CF8}" type="parTrans" cxnId="{19E15B14-0EFA-4FEC-BE97-E56344A36B59}">
      <dgm:prSet/>
      <dgm:spPr/>
      <dgm:t>
        <a:bodyPr/>
        <a:lstStyle/>
        <a:p>
          <a:endParaRPr lang="en-US"/>
        </a:p>
      </dgm:t>
    </dgm:pt>
    <dgm:pt modelId="{75454212-9B6E-4D0E-B1FB-524AFA31B5F9}" type="sibTrans" cxnId="{19E15B14-0EFA-4FEC-BE97-E56344A36B59}">
      <dgm:prSet/>
      <dgm:spPr/>
      <dgm:t>
        <a:bodyPr/>
        <a:lstStyle/>
        <a:p>
          <a:endParaRPr lang="en-US"/>
        </a:p>
      </dgm:t>
    </dgm:pt>
    <dgm:pt modelId="{71D77062-534E-48C3-B062-9C3C06D66F9C}">
      <dgm:prSet/>
      <dgm:spPr/>
      <dgm:t>
        <a:bodyPr/>
        <a:lstStyle/>
        <a:p>
          <a:r>
            <a:rPr lang="en-US" b="1" dirty="0"/>
            <a:t>Malaria Surveillance.</a:t>
          </a:r>
          <a:endParaRPr lang="en-US" dirty="0"/>
        </a:p>
      </dgm:t>
    </dgm:pt>
    <dgm:pt modelId="{301478BB-39C7-45BD-A156-5FCABD5F5C9E}" type="parTrans" cxnId="{7C4EE753-05CC-4582-A7AA-0B53A0E63EC7}">
      <dgm:prSet/>
      <dgm:spPr/>
      <dgm:t>
        <a:bodyPr/>
        <a:lstStyle/>
        <a:p>
          <a:endParaRPr lang="en-US"/>
        </a:p>
      </dgm:t>
    </dgm:pt>
    <dgm:pt modelId="{310FF1D3-34B2-429B-A3C8-1EB5222A7554}" type="sibTrans" cxnId="{7C4EE753-05CC-4582-A7AA-0B53A0E63EC7}">
      <dgm:prSet/>
      <dgm:spPr/>
      <dgm:t>
        <a:bodyPr/>
        <a:lstStyle/>
        <a:p>
          <a:endParaRPr lang="en-US"/>
        </a:p>
      </dgm:t>
    </dgm:pt>
    <dgm:pt modelId="{86F96899-CCDF-4B82-994C-7CDA90EB3DB9}">
      <dgm:prSet/>
      <dgm:spPr/>
      <dgm:t>
        <a:bodyPr/>
        <a:lstStyle/>
        <a:p>
          <a:r>
            <a:rPr lang="en-US" b="1" dirty="0"/>
            <a:t>Communication For Behavioral Change .</a:t>
          </a:r>
          <a:endParaRPr lang="en-US" dirty="0"/>
        </a:p>
      </dgm:t>
    </dgm:pt>
    <dgm:pt modelId="{DC417A56-E57F-48BE-970C-0FAD64CC22CD}" type="parTrans" cxnId="{239C3AAE-452C-40A2-9ADB-F26D19A5FBF7}">
      <dgm:prSet/>
      <dgm:spPr/>
      <dgm:t>
        <a:bodyPr/>
        <a:lstStyle/>
        <a:p>
          <a:endParaRPr lang="en-US"/>
        </a:p>
      </dgm:t>
    </dgm:pt>
    <dgm:pt modelId="{74453B65-28C4-4E60-AD96-2AD8021DE278}" type="sibTrans" cxnId="{239C3AAE-452C-40A2-9ADB-F26D19A5FBF7}">
      <dgm:prSet/>
      <dgm:spPr/>
      <dgm:t>
        <a:bodyPr/>
        <a:lstStyle/>
        <a:p>
          <a:endParaRPr lang="en-US"/>
        </a:p>
      </dgm:t>
    </dgm:pt>
    <dgm:pt modelId="{097267B7-6EB2-4997-B062-B6ECB6A4F0E0}">
      <dgm:prSet/>
      <dgm:spPr/>
      <dgm:t>
        <a:bodyPr/>
        <a:lstStyle/>
        <a:p>
          <a:r>
            <a:rPr lang="en-US" b="1" dirty="0"/>
            <a:t>Intermittent Prophylactic Treatment.</a:t>
          </a:r>
          <a:endParaRPr lang="en-US" dirty="0"/>
        </a:p>
      </dgm:t>
    </dgm:pt>
    <dgm:pt modelId="{A8897B37-8B62-41A4-B1AE-6DEE935F4361}" type="parTrans" cxnId="{5E315D0B-4FC7-4399-881C-2051D94B55C1}">
      <dgm:prSet/>
      <dgm:spPr/>
      <dgm:t>
        <a:bodyPr/>
        <a:lstStyle/>
        <a:p>
          <a:endParaRPr lang="en-US"/>
        </a:p>
      </dgm:t>
    </dgm:pt>
    <dgm:pt modelId="{C6D969AC-D368-409E-B197-834598E56633}" type="sibTrans" cxnId="{5E315D0B-4FC7-4399-881C-2051D94B55C1}">
      <dgm:prSet/>
      <dgm:spPr/>
      <dgm:t>
        <a:bodyPr/>
        <a:lstStyle/>
        <a:p>
          <a:endParaRPr lang="en-US"/>
        </a:p>
      </dgm:t>
    </dgm:pt>
    <dgm:pt modelId="{B46B388E-B040-4D10-96AA-7BC7C76434CE}" type="pres">
      <dgm:prSet presAssocID="{0DB66FE2-0721-47AD-AEF5-2CFF0335855A}" presName="Name0" presStyleCnt="0">
        <dgm:presLayoutVars>
          <dgm:chPref val="1"/>
          <dgm:dir/>
          <dgm:animOne val="branch"/>
          <dgm:animLvl val="lvl"/>
          <dgm:resizeHandles val="exact"/>
        </dgm:presLayoutVars>
      </dgm:prSet>
      <dgm:spPr/>
    </dgm:pt>
    <dgm:pt modelId="{FF4D7AE9-D353-44EE-A188-9B8D2EE9D5F5}" type="pres">
      <dgm:prSet presAssocID="{D3E99E02-F47B-4C97-9772-1D255F7F7135}" presName="root1" presStyleCnt="0"/>
      <dgm:spPr/>
    </dgm:pt>
    <dgm:pt modelId="{0564A628-0CD0-4959-9DD5-291B05F4CB33}" type="pres">
      <dgm:prSet presAssocID="{D3E99E02-F47B-4C97-9772-1D255F7F7135}" presName="LevelOneTextNode" presStyleLbl="node0" presStyleIdx="0" presStyleCnt="1">
        <dgm:presLayoutVars>
          <dgm:chPref val="3"/>
        </dgm:presLayoutVars>
      </dgm:prSet>
      <dgm:spPr/>
    </dgm:pt>
    <dgm:pt modelId="{45F9A4F6-3E2E-432A-A03B-7A08EF775EF4}" type="pres">
      <dgm:prSet presAssocID="{D3E99E02-F47B-4C97-9772-1D255F7F7135}" presName="level2hierChild" presStyleCnt="0"/>
      <dgm:spPr/>
    </dgm:pt>
    <dgm:pt modelId="{A7D0AEE0-ECC8-4BAD-831C-BEE98AB8347B}" type="pres">
      <dgm:prSet presAssocID="{AB505198-5544-48CD-9CA3-9B222693FAA7}" presName="conn2-1" presStyleLbl="parChTrans1D2" presStyleIdx="0" presStyleCnt="5"/>
      <dgm:spPr/>
    </dgm:pt>
    <dgm:pt modelId="{07375A9E-D24E-45E9-8874-0BFC81A06FF1}" type="pres">
      <dgm:prSet presAssocID="{AB505198-5544-48CD-9CA3-9B222693FAA7}" presName="connTx" presStyleLbl="parChTrans1D2" presStyleIdx="0" presStyleCnt="5"/>
      <dgm:spPr/>
    </dgm:pt>
    <dgm:pt modelId="{3B0C5A66-4853-4B5B-B0A6-904E8232503C}" type="pres">
      <dgm:prSet presAssocID="{499BD85C-8B23-4038-9D35-1002C65E08E6}" presName="root2" presStyleCnt="0"/>
      <dgm:spPr/>
    </dgm:pt>
    <dgm:pt modelId="{87D97CF5-A5FF-46E7-9231-BFABA80732A9}" type="pres">
      <dgm:prSet presAssocID="{499BD85C-8B23-4038-9D35-1002C65E08E6}" presName="LevelTwoTextNode" presStyleLbl="node2" presStyleIdx="0" presStyleCnt="5">
        <dgm:presLayoutVars>
          <dgm:chPref val="3"/>
        </dgm:presLayoutVars>
      </dgm:prSet>
      <dgm:spPr/>
    </dgm:pt>
    <dgm:pt modelId="{BD041EA1-DA49-4CA4-8B49-31FB34ACF0B3}" type="pres">
      <dgm:prSet presAssocID="{499BD85C-8B23-4038-9D35-1002C65E08E6}" presName="level3hierChild" presStyleCnt="0"/>
      <dgm:spPr/>
    </dgm:pt>
    <dgm:pt modelId="{FCA257E5-EF17-49B3-B838-67FFC6358367}" type="pres">
      <dgm:prSet presAssocID="{46263A63-89DB-4F69-B11A-4A433FFF9CF8}" presName="conn2-1" presStyleLbl="parChTrans1D2" presStyleIdx="1" presStyleCnt="5"/>
      <dgm:spPr/>
    </dgm:pt>
    <dgm:pt modelId="{D551E6B8-1C27-43DF-86E8-EB84FE28F34F}" type="pres">
      <dgm:prSet presAssocID="{46263A63-89DB-4F69-B11A-4A433FFF9CF8}" presName="connTx" presStyleLbl="parChTrans1D2" presStyleIdx="1" presStyleCnt="5"/>
      <dgm:spPr/>
    </dgm:pt>
    <dgm:pt modelId="{6FD2CA4B-7AB7-4537-8F64-6070D7DFDCE4}" type="pres">
      <dgm:prSet presAssocID="{79BA67F3-F334-4064-8ECE-2284223CC3DD}" presName="root2" presStyleCnt="0"/>
      <dgm:spPr/>
    </dgm:pt>
    <dgm:pt modelId="{11170D58-AE13-4402-9943-27CD04433518}" type="pres">
      <dgm:prSet presAssocID="{79BA67F3-F334-4064-8ECE-2284223CC3DD}" presName="LevelTwoTextNode" presStyleLbl="node2" presStyleIdx="1" presStyleCnt="5">
        <dgm:presLayoutVars>
          <dgm:chPref val="3"/>
        </dgm:presLayoutVars>
      </dgm:prSet>
      <dgm:spPr/>
    </dgm:pt>
    <dgm:pt modelId="{DCA0DF64-C76A-4C85-827A-F4236C39F8FB}" type="pres">
      <dgm:prSet presAssocID="{79BA67F3-F334-4064-8ECE-2284223CC3DD}" presName="level3hierChild" presStyleCnt="0"/>
      <dgm:spPr/>
    </dgm:pt>
    <dgm:pt modelId="{E93C726C-D622-439A-B0A9-51CEFD0D106D}" type="pres">
      <dgm:prSet presAssocID="{A8897B37-8B62-41A4-B1AE-6DEE935F4361}" presName="conn2-1" presStyleLbl="parChTrans1D2" presStyleIdx="2" presStyleCnt="5"/>
      <dgm:spPr/>
    </dgm:pt>
    <dgm:pt modelId="{368808E4-1E50-4705-BEC6-21A01D44BC1D}" type="pres">
      <dgm:prSet presAssocID="{A8897B37-8B62-41A4-B1AE-6DEE935F4361}" presName="connTx" presStyleLbl="parChTrans1D2" presStyleIdx="2" presStyleCnt="5"/>
      <dgm:spPr/>
    </dgm:pt>
    <dgm:pt modelId="{A9CE6E3E-03AB-4A17-9F77-890960C69EF5}" type="pres">
      <dgm:prSet presAssocID="{097267B7-6EB2-4997-B062-B6ECB6A4F0E0}" presName="root2" presStyleCnt="0"/>
      <dgm:spPr/>
    </dgm:pt>
    <dgm:pt modelId="{964AB36C-C6DA-4B66-8F64-3F5FC2F1FE91}" type="pres">
      <dgm:prSet presAssocID="{097267B7-6EB2-4997-B062-B6ECB6A4F0E0}" presName="LevelTwoTextNode" presStyleLbl="node2" presStyleIdx="2" presStyleCnt="5">
        <dgm:presLayoutVars>
          <dgm:chPref val="3"/>
        </dgm:presLayoutVars>
      </dgm:prSet>
      <dgm:spPr/>
    </dgm:pt>
    <dgm:pt modelId="{3639EE2D-6BA4-4836-8DB3-41D6A451377A}" type="pres">
      <dgm:prSet presAssocID="{097267B7-6EB2-4997-B062-B6ECB6A4F0E0}" presName="level3hierChild" presStyleCnt="0"/>
      <dgm:spPr/>
    </dgm:pt>
    <dgm:pt modelId="{98897F1F-1580-464B-AB26-CD07A3F524D0}" type="pres">
      <dgm:prSet presAssocID="{301478BB-39C7-45BD-A156-5FCABD5F5C9E}" presName="conn2-1" presStyleLbl="parChTrans1D2" presStyleIdx="3" presStyleCnt="5"/>
      <dgm:spPr/>
    </dgm:pt>
    <dgm:pt modelId="{E4921617-9036-4025-B58B-5BB31AF8AD71}" type="pres">
      <dgm:prSet presAssocID="{301478BB-39C7-45BD-A156-5FCABD5F5C9E}" presName="connTx" presStyleLbl="parChTrans1D2" presStyleIdx="3" presStyleCnt="5"/>
      <dgm:spPr/>
    </dgm:pt>
    <dgm:pt modelId="{247F316E-1C9E-4784-AC1F-53748D551EF6}" type="pres">
      <dgm:prSet presAssocID="{71D77062-534E-48C3-B062-9C3C06D66F9C}" presName="root2" presStyleCnt="0"/>
      <dgm:spPr/>
    </dgm:pt>
    <dgm:pt modelId="{F0FFFB35-FA50-4461-9162-11D75D1B7951}" type="pres">
      <dgm:prSet presAssocID="{71D77062-534E-48C3-B062-9C3C06D66F9C}" presName="LevelTwoTextNode" presStyleLbl="node2" presStyleIdx="3" presStyleCnt="5">
        <dgm:presLayoutVars>
          <dgm:chPref val="3"/>
        </dgm:presLayoutVars>
      </dgm:prSet>
      <dgm:spPr/>
    </dgm:pt>
    <dgm:pt modelId="{FBACA234-C898-4FAF-B78E-8A052CB20730}" type="pres">
      <dgm:prSet presAssocID="{71D77062-534E-48C3-B062-9C3C06D66F9C}" presName="level3hierChild" presStyleCnt="0"/>
      <dgm:spPr/>
    </dgm:pt>
    <dgm:pt modelId="{8B268658-F0D7-4022-99CA-E84D1F33C8CD}" type="pres">
      <dgm:prSet presAssocID="{DC417A56-E57F-48BE-970C-0FAD64CC22CD}" presName="conn2-1" presStyleLbl="parChTrans1D2" presStyleIdx="4" presStyleCnt="5"/>
      <dgm:spPr/>
    </dgm:pt>
    <dgm:pt modelId="{8D9F1980-B497-462D-BAC7-3F686A97B470}" type="pres">
      <dgm:prSet presAssocID="{DC417A56-E57F-48BE-970C-0FAD64CC22CD}" presName="connTx" presStyleLbl="parChTrans1D2" presStyleIdx="4" presStyleCnt="5"/>
      <dgm:spPr/>
    </dgm:pt>
    <dgm:pt modelId="{1BBE1DF8-D7BE-4AE8-86F6-9E31CE4095C7}" type="pres">
      <dgm:prSet presAssocID="{86F96899-CCDF-4B82-994C-7CDA90EB3DB9}" presName="root2" presStyleCnt="0"/>
      <dgm:spPr/>
    </dgm:pt>
    <dgm:pt modelId="{75742AE8-D2E7-4130-ADBD-2874E832B06B}" type="pres">
      <dgm:prSet presAssocID="{86F96899-CCDF-4B82-994C-7CDA90EB3DB9}" presName="LevelTwoTextNode" presStyleLbl="node2" presStyleIdx="4" presStyleCnt="5">
        <dgm:presLayoutVars>
          <dgm:chPref val="3"/>
        </dgm:presLayoutVars>
      </dgm:prSet>
      <dgm:spPr/>
    </dgm:pt>
    <dgm:pt modelId="{CD7633A9-B4BD-48F7-B70B-295FCCA10071}" type="pres">
      <dgm:prSet presAssocID="{86F96899-CCDF-4B82-994C-7CDA90EB3DB9}" presName="level3hierChild" presStyleCnt="0"/>
      <dgm:spPr/>
    </dgm:pt>
  </dgm:ptLst>
  <dgm:cxnLst>
    <dgm:cxn modelId="{5E315D0B-4FC7-4399-881C-2051D94B55C1}" srcId="{D3E99E02-F47B-4C97-9772-1D255F7F7135}" destId="{097267B7-6EB2-4997-B062-B6ECB6A4F0E0}" srcOrd="2" destOrd="0" parTransId="{A8897B37-8B62-41A4-B1AE-6DEE935F4361}" sibTransId="{C6D969AC-D368-409E-B197-834598E56633}"/>
    <dgm:cxn modelId="{67999E0B-F56C-4FCF-B7F9-7CC6ED5CD1B7}" type="presOf" srcId="{46263A63-89DB-4F69-B11A-4A433FFF9CF8}" destId="{FCA257E5-EF17-49B3-B838-67FFC6358367}" srcOrd="0" destOrd="0" presId="urn:microsoft.com/office/officeart/2008/layout/HorizontalMultiLevelHierarchy"/>
    <dgm:cxn modelId="{19E15B14-0EFA-4FEC-BE97-E56344A36B59}" srcId="{D3E99E02-F47B-4C97-9772-1D255F7F7135}" destId="{79BA67F3-F334-4064-8ECE-2284223CC3DD}" srcOrd="1" destOrd="0" parTransId="{46263A63-89DB-4F69-B11A-4A433FFF9CF8}" sibTransId="{75454212-9B6E-4D0E-B1FB-524AFA31B5F9}"/>
    <dgm:cxn modelId="{D759A018-B8DF-4C8D-B067-5CB8BCD1BF2C}" type="presOf" srcId="{A8897B37-8B62-41A4-B1AE-6DEE935F4361}" destId="{368808E4-1E50-4705-BEC6-21A01D44BC1D}" srcOrd="1" destOrd="0" presId="urn:microsoft.com/office/officeart/2008/layout/HorizontalMultiLevelHierarchy"/>
    <dgm:cxn modelId="{14E5D72B-540F-4F4C-BA01-FD6501CDF22A}" type="presOf" srcId="{301478BB-39C7-45BD-A156-5FCABD5F5C9E}" destId="{98897F1F-1580-464B-AB26-CD07A3F524D0}" srcOrd="0" destOrd="0" presId="urn:microsoft.com/office/officeart/2008/layout/HorizontalMultiLevelHierarchy"/>
    <dgm:cxn modelId="{CF5ED838-D47A-4987-87A6-8F473B8117AA}" type="presOf" srcId="{0DB66FE2-0721-47AD-AEF5-2CFF0335855A}" destId="{B46B388E-B040-4D10-96AA-7BC7C76434CE}" srcOrd="0" destOrd="0" presId="urn:microsoft.com/office/officeart/2008/layout/HorizontalMultiLevelHierarchy"/>
    <dgm:cxn modelId="{D654AB61-6932-44AC-A595-4D3AA1AB378B}" srcId="{D3E99E02-F47B-4C97-9772-1D255F7F7135}" destId="{499BD85C-8B23-4038-9D35-1002C65E08E6}" srcOrd="0" destOrd="0" parTransId="{AB505198-5544-48CD-9CA3-9B222693FAA7}" sibTransId="{A8A6C46A-515F-4992-B3B5-1624DB09DE37}"/>
    <dgm:cxn modelId="{429A3247-5EB3-4E32-8235-57EC9807F4BF}" type="presOf" srcId="{AB505198-5544-48CD-9CA3-9B222693FAA7}" destId="{A7D0AEE0-ECC8-4BAD-831C-BEE98AB8347B}" srcOrd="0" destOrd="0" presId="urn:microsoft.com/office/officeart/2008/layout/HorizontalMultiLevelHierarchy"/>
    <dgm:cxn modelId="{33D49568-D44B-4702-8AEA-23D2AF6D5382}" type="presOf" srcId="{79BA67F3-F334-4064-8ECE-2284223CC3DD}" destId="{11170D58-AE13-4402-9943-27CD04433518}" srcOrd="0" destOrd="0" presId="urn:microsoft.com/office/officeart/2008/layout/HorizontalMultiLevelHierarchy"/>
    <dgm:cxn modelId="{0DBFD24F-FF4C-4052-B999-9292659527E5}" type="presOf" srcId="{301478BB-39C7-45BD-A156-5FCABD5F5C9E}" destId="{E4921617-9036-4025-B58B-5BB31AF8AD71}" srcOrd="1" destOrd="0" presId="urn:microsoft.com/office/officeart/2008/layout/HorizontalMultiLevelHierarchy"/>
    <dgm:cxn modelId="{7C4EE753-05CC-4582-A7AA-0B53A0E63EC7}" srcId="{D3E99E02-F47B-4C97-9772-1D255F7F7135}" destId="{71D77062-534E-48C3-B062-9C3C06D66F9C}" srcOrd="3" destOrd="0" parTransId="{301478BB-39C7-45BD-A156-5FCABD5F5C9E}" sibTransId="{310FF1D3-34B2-429B-A3C8-1EB5222A7554}"/>
    <dgm:cxn modelId="{B197607C-7C10-4681-96E9-EA4A97F8FA4F}" type="presOf" srcId="{86F96899-CCDF-4B82-994C-7CDA90EB3DB9}" destId="{75742AE8-D2E7-4130-ADBD-2874E832B06B}" srcOrd="0" destOrd="0" presId="urn:microsoft.com/office/officeart/2008/layout/HorizontalMultiLevelHierarchy"/>
    <dgm:cxn modelId="{C135B780-D5D0-4B79-88AE-B01C55B60586}" type="presOf" srcId="{46263A63-89DB-4F69-B11A-4A433FFF9CF8}" destId="{D551E6B8-1C27-43DF-86E8-EB84FE28F34F}" srcOrd="1" destOrd="0" presId="urn:microsoft.com/office/officeart/2008/layout/HorizontalMultiLevelHierarchy"/>
    <dgm:cxn modelId="{500B2C89-751D-4733-BF04-05FB82FD99A2}" type="presOf" srcId="{71D77062-534E-48C3-B062-9C3C06D66F9C}" destId="{F0FFFB35-FA50-4461-9162-11D75D1B7951}" srcOrd="0" destOrd="0" presId="urn:microsoft.com/office/officeart/2008/layout/HorizontalMultiLevelHierarchy"/>
    <dgm:cxn modelId="{8754178D-FAF1-4D06-B5ED-7ACF526C25FA}" srcId="{0DB66FE2-0721-47AD-AEF5-2CFF0335855A}" destId="{D3E99E02-F47B-4C97-9772-1D255F7F7135}" srcOrd="0" destOrd="0" parTransId="{0334217B-0367-44EF-9FD7-29070D0D5754}" sibTransId="{A7F2DD9A-9AB5-42E9-AD71-B1377D981678}"/>
    <dgm:cxn modelId="{8C0FA392-2FFD-403C-94CE-92280E3E8A64}" type="presOf" srcId="{097267B7-6EB2-4997-B062-B6ECB6A4F0E0}" destId="{964AB36C-C6DA-4B66-8F64-3F5FC2F1FE91}" srcOrd="0" destOrd="0" presId="urn:microsoft.com/office/officeart/2008/layout/HorizontalMultiLevelHierarchy"/>
    <dgm:cxn modelId="{7062199B-BACF-4BB3-A1B5-2C4777C25C2D}" type="presOf" srcId="{499BD85C-8B23-4038-9D35-1002C65E08E6}" destId="{87D97CF5-A5FF-46E7-9231-BFABA80732A9}" srcOrd="0" destOrd="0" presId="urn:microsoft.com/office/officeart/2008/layout/HorizontalMultiLevelHierarchy"/>
    <dgm:cxn modelId="{239C3AAE-452C-40A2-9ADB-F26D19A5FBF7}" srcId="{D3E99E02-F47B-4C97-9772-1D255F7F7135}" destId="{86F96899-CCDF-4B82-994C-7CDA90EB3DB9}" srcOrd="4" destOrd="0" parTransId="{DC417A56-E57F-48BE-970C-0FAD64CC22CD}" sibTransId="{74453B65-28C4-4E60-AD96-2AD8021DE278}"/>
    <dgm:cxn modelId="{F89084BC-F325-44A9-85B1-8A165CA0BD42}" type="presOf" srcId="{DC417A56-E57F-48BE-970C-0FAD64CC22CD}" destId="{8B268658-F0D7-4022-99CA-E84D1F33C8CD}" srcOrd="0" destOrd="0" presId="urn:microsoft.com/office/officeart/2008/layout/HorizontalMultiLevelHierarchy"/>
    <dgm:cxn modelId="{8C1936DA-D749-4EE6-BF5C-246E47E4B01B}" type="presOf" srcId="{DC417A56-E57F-48BE-970C-0FAD64CC22CD}" destId="{8D9F1980-B497-462D-BAC7-3F686A97B470}" srcOrd="1" destOrd="0" presId="urn:microsoft.com/office/officeart/2008/layout/HorizontalMultiLevelHierarchy"/>
    <dgm:cxn modelId="{F744DAE3-B77C-45C5-9772-B7E7CB83FE69}" type="presOf" srcId="{A8897B37-8B62-41A4-B1AE-6DEE935F4361}" destId="{E93C726C-D622-439A-B0A9-51CEFD0D106D}" srcOrd="0" destOrd="0" presId="urn:microsoft.com/office/officeart/2008/layout/HorizontalMultiLevelHierarchy"/>
    <dgm:cxn modelId="{CDA98BE7-42BB-4D71-9519-B6859C6B68E1}" type="presOf" srcId="{AB505198-5544-48CD-9CA3-9B222693FAA7}" destId="{07375A9E-D24E-45E9-8874-0BFC81A06FF1}" srcOrd="1" destOrd="0" presId="urn:microsoft.com/office/officeart/2008/layout/HorizontalMultiLevelHierarchy"/>
    <dgm:cxn modelId="{D0AE07F0-71AA-4B88-887E-0AECDDA69D7F}" type="presOf" srcId="{D3E99E02-F47B-4C97-9772-1D255F7F7135}" destId="{0564A628-0CD0-4959-9DD5-291B05F4CB33}" srcOrd="0" destOrd="0" presId="urn:microsoft.com/office/officeart/2008/layout/HorizontalMultiLevelHierarchy"/>
    <dgm:cxn modelId="{F9B04FB9-6E6D-4F1A-93FB-9B273566ABE3}" type="presParOf" srcId="{B46B388E-B040-4D10-96AA-7BC7C76434CE}" destId="{FF4D7AE9-D353-44EE-A188-9B8D2EE9D5F5}" srcOrd="0" destOrd="0" presId="urn:microsoft.com/office/officeart/2008/layout/HorizontalMultiLevelHierarchy"/>
    <dgm:cxn modelId="{0DCBFA63-E2BA-48F5-ADE2-CBDB18EBA5C4}" type="presParOf" srcId="{FF4D7AE9-D353-44EE-A188-9B8D2EE9D5F5}" destId="{0564A628-0CD0-4959-9DD5-291B05F4CB33}" srcOrd="0" destOrd="0" presId="urn:microsoft.com/office/officeart/2008/layout/HorizontalMultiLevelHierarchy"/>
    <dgm:cxn modelId="{5837E922-D7B8-4715-A594-A3C1F48577C5}" type="presParOf" srcId="{FF4D7AE9-D353-44EE-A188-9B8D2EE9D5F5}" destId="{45F9A4F6-3E2E-432A-A03B-7A08EF775EF4}" srcOrd="1" destOrd="0" presId="urn:microsoft.com/office/officeart/2008/layout/HorizontalMultiLevelHierarchy"/>
    <dgm:cxn modelId="{025FD831-4EB5-46B2-8572-6F4226A5FE51}" type="presParOf" srcId="{45F9A4F6-3E2E-432A-A03B-7A08EF775EF4}" destId="{A7D0AEE0-ECC8-4BAD-831C-BEE98AB8347B}" srcOrd="0" destOrd="0" presId="urn:microsoft.com/office/officeart/2008/layout/HorizontalMultiLevelHierarchy"/>
    <dgm:cxn modelId="{4A5937D2-5FC6-45B8-8920-3C3BE3B9F15D}" type="presParOf" srcId="{A7D0AEE0-ECC8-4BAD-831C-BEE98AB8347B}" destId="{07375A9E-D24E-45E9-8874-0BFC81A06FF1}" srcOrd="0" destOrd="0" presId="urn:microsoft.com/office/officeart/2008/layout/HorizontalMultiLevelHierarchy"/>
    <dgm:cxn modelId="{907408C3-4457-41BD-A277-CE4EBBBBE1E9}" type="presParOf" srcId="{45F9A4F6-3E2E-432A-A03B-7A08EF775EF4}" destId="{3B0C5A66-4853-4B5B-B0A6-904E8232503C}" srcOrd="1" destOrd="0" presId="urn:microsoft.com/office/officeart/2008/layout/HorizontalMultiLevelHierarchy"/>
    <dgm:cxn modelId="{77F78CA2-1455-47A1-BB04-EB2E1A3A64E1}" type="presParOf" srcId="{3B0C5A66-4853-4B5B-B0A6-904E8232503C}" destId="{87D97CF5-A5FF-46E7-9231-BFABA80732A9}" srcOrd="0" destOrd="0" presId="urn:microsoft.com/office/officeart/2008/layout/HorizontalMultiLevelHierarchy"/>
    <dgm:cxn modelId="{46AE5145-1A65-47D7-9CEC-67654F649C97}" type="presParOf" srcId="{3B0C5A66-4853-4B5B-B0A6-904E8232503C}" destId="{BD041EA1-DA49-4CA4-8B49-31FB34ACF0B3}" srcOrd="1" destOrd="0" presId="urn:microsoft.com/office/officeart/2008/layout/HorizontalMultiLevelHierarchy"/>
    <dgm:cxn modelId="{AF51F322-9BD2-4B76-8658-406E04B2E632}" type="presParOf" srcId="{45F9A4F6-3E2E-432A-A03B-7A08EF775EF4}" destId="{FCA257E5-EF17-49B3-B838-67FFC6358367}" srcOrd="2" destOrd="0" presId="urn:microsoft.com/office/officeart/2008/layout/HorizontalMultiLevelHierarchy"/>
    <dgm:cxn modelId="{E32880D4-5E6D-474D-B43E-5C4D9DE3C304}" type="presParOf" srcId="{FCA257E5-EF17-49B3-B838-67FFC6358367}" destId="{D551E6B8-1C27-43DF-86E8-EB84FE28F34F}" srcOrd="0" destOrd="0" presId="urn:microsoft.com/office/officeart/2008/layout/HorizontalMultiLevelHierarchy"/>
    <dgm:cxn modelId="{FA40EEE6-2BB0-45BD-BA2F-AC48996A6691}" type="presParOf" srcId="{45F9A4F6-3E2E-432A-A03B-7A08EF775EF4}" destId="{6FD2CA4B-7AB7-4537-8F64-6070D7DFDCE4}" srcOrd="3" destOrd="0" presId="urn:microsoft.com/office/officeart/2008/layout/HorizontalMultiLevelHierarchy"/>
    <dgm:cxn modelId="{BACB6556-872E-4A95-8B11-41784D535CA1}" type="presParOf" srcId="{6FD2CA4B-7AB7-4537-8F64-6070D7DFDCE4}" destId="{11170D58-AE13-4402-9943-27CD04433518}" srcOrd="0" destOrd="0" presId="urn:microsoft.com/office/officeart/2008/layout/HorizontalMultiLevelHierarchy"/>
    <dgm:cxn modelId="{6CA3BC20-96E2-45A2-A637-70ED73795255}" type="presParOf" srcId="{6FD2CA4B-7AB7-4537-8F64-6070D7DFDCE4}" destId="{DCA0DF64-C76A-4C85-827A-F4236C39F8FB}" srcOrd="1" destOrd="0" presId="urn:microsoft.com/office/officeart/2008/layout/HorizontalMultiLevelHierarchy"/>
    <dgm:cxn modelId="{A560A69A-66EF-432A-9127-C5EAEC379B4D}" type="presParOf" srcId="{45F9A4F6-3E2E-432A-A03B-7A08EF775EF4}" destId="{E93C726C-D622-439A-B0A9-51CEFD0D106D}" srcOrd="4" destOrd="0" presId="urn:microsoft.com/office/officeart/2008/layout/HorizontalMultiLevelHierarchy"/>
    <dgm:cxn modelId="{B104A697-2D28-4CF8-96DD-80C337417A13}" type="presParOf" srcId="{E93C726C-D622-439A-B0A9-51CEFD0D106D}" destId="{368808E4-1E50-4705-BEC6-21A01D44BC1D}" srcOrd="0" destOrd="0" presId="urn:microsoft.com/office/officeart/2008/layout/HorizontalMultiLevelHierarchy"/>
    <dgm:cxn modelId="{27EA605F-7A78-43ED-A22A-9F1D391912FC}" type="presParOf" srcId="{45F9A4F6-3E2E-432A-A03B-7A08EF775EF4}" destId="{A9CE6E3E-03AB-4A17-9F77-890960C69EF5}" srcOrd="5" destOrd="0" presId="urn:microsoft.com/office/officeart/2008/layout/HorizontalMultiLevelHierarchy"/>
    <dgm:cxn modelId="{92CD1802-67F5-4CA1-ABD3-C173C0D2E8D1}" type="presParOf" srcId="{A9CE6E3E-03AB-4A17-9F77-890960C69EF5}" destId="{964AB36C-C6DA-4B66-8F64-3F5FC2F1FE91}" srcOrd="0" destOrd="0" presId="urn:microsoft.com/office/officeart/2008/layout/HorizontalMultiLevelHierarchy"/>
    <dgm:cxn modelId="{E7855D37-53DE-4B49-A3BA-20E0FE41CDBA}" type="presParOf" srcId="{A9CE6E3E-03AB-4A17-9F77-890960C69EF5}" destId="{3639EE2D-6BA4-4836-8DB3-41D6A451377A}" srcOrd="1" destOrd="0" presId="urn:microsoft.com/office/officeart/2008/layout/HorizontalMultiLevelHierarchy"/>
    <dgm:cxn modelId="{2DDFFF13-05C3-4511-8A99-FFE9DCB74768}" type="presParOf" srcId="{45F9A4F6-3E2E-432A-A03B-7A08EF775EF4}" destId="{98897F1F-1580-464B-AB26-CD07A3F524D0}" srcOrd="6" destOrd="0" presId="urn:microsoft.com/office/officeart/2008/layout/HorizontalMultiLevelHierarchy"/>
    <dgm:cxn modelId="{C1FF3A93-5116-4034-B562-242AC447770E}" type="presParOf" srcId="{98897F1F-1580-464B-AB26-CD07A3F524D0}" destId="{E4921617-9036-4025-B58B-5BB31AF8AD71}" srcOrd="0" destOrd="0" presId="urn:microsoft.com/office/officeart/2008/layout/HorizontalMultiLevelHierarchy"/>
    <dgm:cxn modelId="{D3578149-3F99-4FE5-808F-1BB17D1D6E07}" type="presParOf" srcId="{45F9A4F6-3E2E-432A-A03B-7A08EF775EF4}" destId="{247F316E-1C9E-4784-AC1F-53748D551EF6}" srcOrd="7" destOrd="0" presId="urn:microsoft.com/office/officeart/2008/layout/HorizontalMultiLevelHierarchy"/>
    <dgm:cxn modelId="{D6319F22-B203-4015-803A-55BF883DA77D}" type="presParOf" srcId="{247F316E-1C9E-4784-AC1F-53748D551EF6}" destId="{F0FFFB35-FA50-4461-9162-11D75D1B7951}" srcOrd="0" destOrd="0" presId="urn:microsoft.com/office/officeart/2008/layout/HorizontalMultiLevelHierarchy"/>
    <dgm:cxn modelId="{B9BDDAB1-07FD-49AA-ADF2-52B6B1E25A46}" type="presParOf" srcId="{247F316E-1C9E-4784-AC1F-53748D551EF6}" destId="{FBACA234-C898-4FAF-B78E-8A052CB20730}" srcOrd="1" destOrd="0" presId="urn:microsoft.com/office/officeart/2008/layout/HorizontalMultiLevelHierarchy"/>
    <dgm:cxn modelId="{6B7A9AFD-1E99-44CF-829A-2D5B996786BE}" type="presParOf" srcId="{45F9A4F6-3E2E-432A-A03B-7A08EF775EF4}" destId="{8B268658-F0D7-4022-99CA-E84D1F33C8CD}" srcOrd="8" destOrd="0" presId="urn:microsoft.com/office/officeart/2008/layout/HorizontalMultiLevelHierarchy"/>
    <dgm:cxn modelId="{083E4420-1F48-4999-8BCD-B81476C59936}" type="presParOf" srcId="{8B268658-F0D7-4022-99CA-E84D1F33C8CD}" destId="{8D9F1980-B497-462D-BAC7-3F686A97B470}" srcOrd="0" destOrd="0" presId="urn:microsoft.com/office/officeart/2008/layout/HorizontalMultiLevelHierarchy"/>
    <dgm:cxn modelId="{4825B6E0-0505-4CFF-AB3D-695FDD6B76E5}" type="presParOf" srcId="{45F9A4F6-3E2E-432A-A03B-7A08EF775EF4}" destId="{1BBE1DF8-D7BE-4AE8-86F6-9E31CE4095C7}" srcOrd="9" destOrd="0" presId="urn:microsoft.com/office/officeart/2008/layout/HorizontalMultiLevelHierarchy"/>
    <dgm:cxn modelId="{A34E30DD-1742-4C0A-B763-25F84F73BBF7}" type="presParOf" srcId="{1BBE1DF8-D7BE-4AE8-86F6-9E31CE4095C7}" destId="{75742AE8-D2E7-4130-ADBD-2874E832B06B}" srcOrd="0" destOrd="0" presId="urn:microsoft.com/office/officeart/2008/layout/HorizontalMultiLevelHierarchy"/>
    <dgm:cxn modelId="{C67838C6-7B3E-4B07-B7B8-747837DAA06C}" type="presParOf" srcId="{1BBE1DF8-D7BE-4AE8-86F6-9E31CE4095C7}" destId="{CD7633A9-B4BD-48F7-B70B-295FCCA1007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2D6CE9-5524-4038-BB9E-2CA51C466455}" type="doc">
      <dgm:prSet loTypeId="urn:microsoft.com/office/officeart/2009/3/layout/HorizontalOrganizationChart" loCatId="hierarchy" qsTypeId="urn:microsoft.com/office/officeart/2005/8/quickstyle/3d5" qsCatId="3D" csTypeId="urn:microsoft.com/office/officeart/2005/8/colors/colorful4" csCatId="colorful"/>
      <dgm:spPr/>
      <dgm:t>
        <a:bodyPr/>
        <a:lstStyle/>
        <a:p>
          <a:endParaRPr lang="en-US"/>
        </a:p>
      </dgm:t>
    </dgm:pt>
    <dgm:pt modelId="{449F46FD-2773-49F1-880C-E85F38A5F1E0}">
      <dgm:prSet/>
      <dgm:spPr/>
      <dgm:t>
        <a:bodyPr/>
        <a:lstStyle/>
        <a:p>
          <a:r>
            <a:rPr lang="en-US" b="1"/>
            <a:t>Malaria Indicators:</a:t>
          </a:r>
          <a:endParaRPr lang="en-US"/>
        </a:p>
      </dgm:t>
    </dgm:pt>
    <dgm:pt modelId="{F711B10E-601F-4B8D-9808-57141757D505}" type="parTrans" cxnId="{140303F6-460B-4660-A50B-DCE15610D9D4}">
      <dgm:prSet/>
      <dgm:spPr/>
      <dgm:t>
        <a:bodyPr/>
        <a:lstStyle/>
        <a:p>
          <a:endParaRPr lang="en-US"/>
        </a:p>
      </dgm:t>
    </dgm:pt>
    <dgm:pt modelId="{C29726C7-573E-436D-A0DD-D57BF4DD15DE}" type="sibTrans" cxnId="{140303F6-460B-4660-A50B-DCE15610D9D4}">
      <dgm:prSet/>
      <dgm:spPr/>
      <dgm:t>
        <a:bodyPr/>
        <a:lstStyle/>
        <a:p>
          <a:endParaRPr lang="en-US"/>
        </a:p>
      </dgm:t>
    </dgm:pt>
    <dgm:pt modelId="{73E8A3F5-E7BF-4188-91C6-F72C7DFFD530}">
      <dgm:prSet/>
      <dgm:spPr/>
      <dgm:t>
        <a:bodyPr/>
        <a:lstStyle/>
        <a:p>
          <a:r>
            <a:rPr lang="en-US" b="1"/>
            <a:t>SPR% : </a:t>
          </a:r>
          <a:r>
            <a:rPr lang="en-US"/>
            <a:t>Slide Positivity Rates</a:t>
          </a:r>
        </a:p>
      </dgm:t>
    </dgm:pt>
    <dgm:pt modelId="{6C098809-310D-4D40-928B-59BA7CCAF5FE}" type="parTrans" cxnId="{8A9B6289-655C-4A44-81C9-2FF14CE3547D}">
      <dgm:prSet/>
      <dgm:spPr/>
      <dgm:t>
        <a:bodyPr/>
        <a:lstStyle/>
        <a:p>
          <a:endParaRPr lang="en-US"/>
        </a:p>
      </dgm:t>
    </dgm:pt>
    <dgm:pt modelId="{C1730A5A-7DE0-4867-8D35-28BBB13B4E50}" type="sibTrans" cxnId="{8A9B6289-655C-4A44-81C9-2FF14CE3547D}">
      <dgm:prSet/>
      <dgm:spPr/>
      <dgm:t>
        <a:bodyPr/>
        <a:lstStyle/>
        <a:p>
          <a:endParaRPr lang="en-US"/>
        </a:p>
      </dgm:t>
    </dgm:pt>
    <dgm:pt modelId="{DA8E0B8D-9881-4A98-B10C-E6C07FDD20D4}">
      <dgm:prSet/>
      <dgm:spPr/>
      <dgm:t>
        <a:bodyPr/>
        <a:lstStyle/>
        <a:p>
          <a:r>
            <a:rPr lang="en-US" b="1"/>
            <a:t>Malaria prevalence</a:t>
          </a:r>
          <a:endParaRPr lang="en-US"/>
        </a:p>
      </dgm:t>
    </dgm:pt>
    <dgm:pt modelId="{BA6577AB-A959-42A8-B20B-73346180DE01}" type="parTrans" cxnId="{10EEC1F3-7F54-4C4C-89DB-6287E7F141D5}">
      <dgm:prSet/>
      <dgm:spPr/>
      <dgm:t>
        <a:bodyPr/>
        <a:lstStyle/>
        <a:p>
          <a:endParaRPr lang="en-US"/>
        </a:p>
      </dgm:t>
    </dgm:pt>
    <dgm:pt modelId="{B81E7F7B-C468-4C80-869E-7689A1786121}" type="sibTrans" cxnId="{10EEC1F3-7F54-4C4C-89DB-6287E7F141D5}">
      <dgm:prSet/>
      <dgm:spPr/>
      <dgm:t>
        <a:bodyPr/>
        <a:lstStyle/>
        <a:p>
          <a:endParaRPr lang="en-US"/>
        </a:p>
      </dgm:t>
    </dgm:pt>
    <dgm:pt modelId="{D049DF10-0F01-4871-A258-14D6BF518BC7}">
      <dgm:prSet/>
      <dgm:spPr/>
      <dgm:t>
        <a:bodyPr/>
        <a:lstStyle/>
        <a:p>
          <a:r>
            <a:rPr lang="en-US" b="1" dirty="0"/>
            <a:t>Annual Malaria Incidence</a:t>
          </a:r>
          <a:endParaRPr lang="en-US" dirty="0"/>
        </a:p>
      </dgm:t>
    </dgm:pt>
    <dgm:pt modelId="{03DC91A6-58D0-4ECF-A05D-B4DFBA435EFD}" type="parTrans" cxnId="{14BBEB73-0113-4A5E-A19D-587846E2EE0F}">
      <dgm:prSet/>
      <dgm:spPr/>
      <dgm:t>
        <a:bodyPr/>
        <a:lstStyle/>
        <a:p>
          <a:endParaRPr lang="en-US"/>
        </a:p>
      </dgm:t>
    </dgm:pt>
    <dgm:pt modelId="{5A40A8B6-FFF6-49E8-BC7C-303DE3C4F4F6}" type="sibTrans" cxnId="{14BBEB73-0113-4A5E-A19D-587846E2EE0F}">
      <dgm:prSet/>
      <dgm:spPr/>
      <dgm:t>
        <a:bodyPr/>
        <a:lstStyle/>
        <a:p>
          <a:endParaRPr lang="en-US"/>
        </a:p>
      </dgm:t>
    </dgm:pt>
    <dgm:pt modelId="{227775B6-3E26-41BE-87BD-9447FB305471}">
      <dgm:prSet/>
      <dgm:spPr/>
      <dgm:t>
        <a:bodyPr/>
        <a:lstStyle/>
        <a:p>
          <a:r>
            <a:rPr lang="en-US" b="1"/>
            <a:t>Malaria deaths</a:t>
          </a:r>
          <a:endParaRPr lang="en-US"/>
        </a:p>
      </dgm:t>
    </dgm:pt>
    <dgm:pt modelId="{75872622-4D91-4471-8D7F-4CBE6E13B56C}" type="parTrans" cxnId="{6BB7316A-2855-46DE-A0A8-C90387DA2CE8}">
      <dgm:prSet/>
      <dgm:spPr/>
      <dgm:t>
        <a:bodyPr/>
        <a:lstStyle/>
        <a:p>
          <a:endParaRPr lang="en-US"/>
        </a:p>
      </dgm:t>
    </dgm:pt>
    <dgm:pt modelId="{27D6CD18-4182-4F73-B206-02A650C58992}" type="sibTrans" cxnId="{6BB7316A-2855-46DE-A0A8-C90387DA2CE8}">
      <dgm:prSet/>
      <dgm:spPr/>
      <dgm:t>
        <a:bodyPr/>
        <a:lstStyle/>
        <a:p>
          <a:endParaRPr lang="en-US"/>
        </a:p>
      </dgm:t>
    </dgm:pt>
    <dgm:pt modelId="{F1A5A5DC-DBB1-4650-B973-E14A11E222D2}">
      <dgm:prSet/>
      <dgm:spPr/>
      <dgm:t>
        <a:bodyPr/>
        <a:lstStyle/>
        <a:p>
          <a:r>
            <a:rPr lang="en-US" b="1" dirty="0"/>
            <a:t>% of household have at least on LLIN</a:t>
          </a:r>
          <a:endParaRPr lang="en-US" dirty="0"/>
        </a:p>
      </dgm:t>
    </dgm:pt>
    <dgm:pt modelId="{6E9ED1E1-B2CB-4573-9330-8FA7F430ACF2}" type="parTrans" cxnId="{29A822A4-566D-4154-B946-68B70F16E993}">
      <dgm:prSet/>
      <dgm:spPr/>
      <dgm:t>
        <a:bodyPr/>
        <a:lstStyle/>
        <a:p>
          <a:endParaRPr lang="en-US"/>
        </a:p>
      </dgm:t>
    </dgm:pt>
    <dgm:pt modelId="{4D70CE46-1CB5-4C5C-9B11-B1D747F2479E}" type="sibTrans" cxnId="{29A822A4-566D-4154-B946-68B70F16E993}">
      <dgm:prSet/>
      <dgm:spPr/>
      <dgm:t>
        <a:bodyPr/>
        <a:lstStyle/>
        <a:p>
          <a:endParaRPr lang="en-US"/>
        </a:p>
      </dgm:t>
    </dgm:pt>
    <dgm:pt modelId="{DFD5F469-98D0-4E1A-A79C-91F591AFE0A6}" type="pres">
      <dgm:prSet presAssocID="{842D6CE9-5524-4038-BB9E-2CA51C466455}" presName="hierChild1" presStyleCnt="0">
        <dgm:presLayoutVars>
          <dgm:orgChart val="1"/>
          <dgm:chPref val="1"/>
          <dgm:dir/>
          <dgm:animOne val="branch"/>
          <dgm:animLvl val="lvl"/>
          <dgm:resizeHandles/>
        </dgm:presLayoutVars>
      </dgm:prSet>
      <dgm:spPr/>
    </dgm:pt>
    <dgm:pt modelId="{AD91A989-8B12-436D-ADC6-75D209AA2FF7}" type="pres">
      <dgm:prSet presAssocID="{449F46FD-2773-49F1-880C-E85F38A5F1E0}" presName="hierRoot1" presStyleCnt="0">
        <dgm:presLayoutVars>
          <dgm:hierBranch val="init"/>
        </dgm:presLayoutVars>
      </dgm:prSet>
      <dgm:spPr/>
    </dgm:pt>
    <dgm:pt modelId="{A79C7489-0A6C-4599-884E-A67CA2EBB396}" type="pres">
      <dgm:prSet presAssocID="{449F46FD-2773-49F1-880C-E85F38A5F1E0}" presName="rootComposite1" presStyleCnt="0"/>
      <dgm:spPr/>
    </dgm:pt>
    <dgm:pt modelId="{FFB3D29F-87A1-4183-A1FF-C402343418DA}" type="pres">
      <dgm:prSet presAssocID="{449F46FD-2773-49F1-880C-E85F38A5F1E0}" presName="rootText1" presStyleLbl="node0" presStyleIdx="0" presStyleCnt="1">
        <dgm:presLayoutVars>
          <dgm:chPref val="3"/>
        </dgm:presLayoutVars>
      </dgm:prSet>
      <dgm:spPr/>
    </dgm:pt>
    <dgm:pt modelId="{2E6943DB-E455-4D4B-8533-CD0505E396F9}" type="pres">
      <dgm:prSet presAssocID="{449F46FD-2773-49F1-880C-E85F38A5F1E0}" presName="rootConnector1" presStyleLbl="node1" presStyleIdx="0" presStyleCnt="0"/>
      <dgm:spPr/>
    </dgm:pt>
    <dgm:pt modelId="{27CA74E7-4AAC-4D53-971C-9735DF09C149}" type="pres">
      <dgm:prSet presAssocID="{449F46FD-2773-49F1-880C-E85F38A5F1E0}" presName="hierChild2" presStyleCnt="0"/>
      <dgm:spPr/>
    </dgm:pt>
    <dgm:pt modelId="{BDB6E7D5-0C96-4E53-87E2-9091B59E9D36}" type="pres">
      <dgm:prSet presAssocID="{6C098809-310D-4D40-928B-59BA7CCAF5FE}" presName="Name64" presStyleLbl="parChTrans1D2" presStyleIdx="0" presStyleCnt="5"/>
      <dgm:spPr/>
    </dgm:pt>
    <dgm:pt modelId="{31B86244-6205-4887-8467-E43A2F81FDDB}" type="pres">
      <dgm:prSet presAssocID="{73E8A3F5-E7BF-4188-91C6-F72C7DFFD530}" presName="hierRoot2" presStyleCnt="0">
        <dgm:presLayoutVars>
          <dgm:hierBranch val="init"/>
        </dgm:presLayoutVars>
      </dgm:prSet>
      <dgm:spPr/>
    </dgm:pt>
    <dgm:pt modelId="{A61A6A75-84D7-47F4-A487-A8E065626FA2}" type="pres">
      <dgm:prSet presAssocID="{73E8A3F5-E7BF-4188-91C6-F72C7DFFD530}" presName="rootComposite" presStyleCnt="0"/>
      <dgm:spPr/>
    </dgm:pt>
    <dgm:pt modelId="{826B9FFC-F1FB-42DE-A65C-711E889E2442}" type="pres">
      <dgm:prSet presAssocID="{73E8A3F5-E7BF-4188-91C6-F72C7DFFD530}" presName="rootText" presStyleLbl="node2" presStyleIdx="0" presStyleCnt="5">
        <dgm:presLayoutVars>
          <dgm:chPref val="3"/>
        </dgm:presLayoutVars>
      </dgm:prSet>
      <dgm:spPr/>
    </dgm:pt>
    <dgm:pt modelId="{1079A7ED-7E2C-4F90-A273-C89BBF08EF15}" type="pres">
      <dgm:prSet presAssocID="{73E8A3F5-E7BF-4188-91C6-F72C7DFFD530}" presName="rootConnector" presStyleLbl="node2" presStyleIdx="0" presStyleCnt="5"/>
      <dgm:spPr/>
    </dgm:pt>
    <dgm:pt modelId="{A3B3BDEB-570B-46A4-AF56-54B1774E220D}" type="pres">
      <dgm:prSet presAssocID="{73E8A3F5-E7BF-4188-91C6-F72C7DFFD530}" presName="hierChild4" presStyleCnt="0"/>
      <dgm:spPr/>
    </dgm:pt>
    <dgm:pt modelId="{2051FA33-8719-4A66-932E-EBBF4479ED7C}" type="pres">
      <dgm:prSet presAssocID="{73E8A3F5-E7BF-4188-91C6-F72C7DFFD530}" presName="hierChild5" presStyleCnt="0"/>
      <dgm:spPr/>
    </dgm:pt>
    <dgm:pt modelId="{E30D30B2-9FA2-43DD-AE2C-36864343D7C4}" type="pres">
      <dgm:prSet presAssocID="{BA6577AB-A959-42A8-B20B-73346180DE01}" presName="Name64" presStyleLbl="parChTrans1D2" presStyleIdx="1" presStyleCnt="5"/>
      <dgm:spPr/>
    </dgm:pt>
    <dgm:pt modelId="{4EA8F6D6-37A2-4440-BF93-87733D7A0B44}" type="pres">
      <dgm:prSet presAssocID="{DA8E0B8D-9881-4A98-B10C-E6C07FDD20D4}" presName="hierRoot2" presStyleCnt="0">
        <dgm:presLayoutVars>
          <dgm:hierBranch val="init"/>
        </dgm:presLayoutVars>
      </dgm:prSet>
      <dgm:spPr/>
    </dgm:pt>
    <dgm:pt modelId="{1E2A111C-C8FA-48B4-A029-3C2841628768}" type="pres">
      <dgm:prSet presAssocID="{DA8E0B8D-9881-4A98-B10C-E6C07FDD20D4}" presName="rootComposite" presStyleCnt="0"/>
      <dgm:spPr/>
    </dgm:pt>
    <dgm:pt modelId="{AF5ACCB6-BE80-4254-BE02-7A150F8AC5C1}" type="pres">
      <dgm:prSet presAssocID="{DA8E0B8D-9881-4A98-B10C-E6C07FDD20D4}" presName="rootText" presStyleLbl="node2" presStyleIdx="1" presStyleCnt="5">
        <dgm:presLayoutVars>
          <dgm:chPref val="3"/>
        </dgm:presLayoutVars>
      </dgm:prSet>
      <dgm:spPr/>
    </dgm:pt>
    <dgm:pt modelId="{C12C1041-FB56-4B53-B591-23FB3368EC42}" type="pres">
      <dgm:prSet presAssocID="{DA8E0B8D-9881-4A98-B10C-E6C07FDD20D4}" presName="rootConnector" presStyleLbl="node2" presStyleIdx="1" presStyleCnt="5"/>
      <dgm:spPr/>
    </dgm:pt>
    <dgm:pt modelId="{711E14E5-2747-47FF-BFB0-4316AA8C16DE}" type="pres">
      <dgm:prSet presAssocID="{DA8E0B8D-9881-4A98-B10C-E6C07FDD20D4}" presName="hierChild4" presStyleCnt="0"/>
      <dgm:spPr/>
    </dgm:pt>
    <dgm:pt modelId="{7A2F0D2A-FDDF-43B1-BB4B-F7D4D1B19CB7}" type="pres">
      <dgm:prSet presAssocID="{DA8E0B8D-9881-4A98-B10C-E6C07FDD20D4}" presName="hierChild5" presStyleCnt="0"/>
      <dgm:spPr/>
    </dgm:pt>
    <dgm:pt modelId="{21674844-D99A-4F42-BC79-5520474DBDD0}" type="pres">
      <dgm:prSet presAssocID="{03DC91A6-58D0-4ECF-A05D-B4DFBA435EFD}" presName="Name64" presStyleLbl="parChTrans1D2" presStyleIdx="2" presStyleCnt="5"/>
      <dgm:spPr/>
    </dgm:pt>
    <dgm:pt modelId="{3EB30180-2695-42E4-8342-E8E9F96283B3}" type="pres">
      <dgm:prSet presAssocID="{D049DF10-0F01-4871-A258-14D6BF518BC7}" presName="hierRoot2" presStyleCnt="0">
        <dgm:presLayoutVars>
          <dgm:hierBranch val="init"/>
        </dgm:presLayoutVars>
      </dgm:prSet>
      <dgm:spPr/>
    </dgm:pt>
    <dgm:pt modelId="{821694A6-DA6B-4CE1-9A68-80A52AB4DECA}" type="pres">
      <dgm:prSet presAssocID="{D049DF10-0F01-4871-A258-14D6BF518BC7}" presName="rootComposite" presStyleCnt="0"/>
      <dgm:spPr/>
    </dgm:pt>
    <dgm:pt modelId="{C7986DFA-D4A1-4C43-A67A-BC8E4F17F62B}" type="pres">
      <dgm:prSet presAssocID="{D049DF10-0F01-4871-A258-14D6BF518BC7}" presName="rootText" presStyleLbl="node2" presStyleIdx="2" presStyleCnt="5">
        <dgm:presLayoutVars>
          <dgm:chPref val="3"/>
        </dgm:presLayoutVars>
      </dgm:prSet>
      <dgm:spPr/>
    </dgm:pt>
    <dgm:pt modelId="{6FBF2280-21DB-4901-8488-E1A01D91FE35}" type="pres">
      <dgm:prSet presAssocID="{D049DF10-0F01-4871-A258-14D6BF518BC7}" presName="rootConnector" presStyleLbl="node2" presStyleIdx="2" presStyleCnt="5"/>
      <dgm:spPr/>
    </dgm:pt>
    <dgm:pt modelId="{9AF1DA55-EFD0-4B01-AD62-A26366FE1471}" type="pres">
      <dgm:prSet presAssocID="{D049DF10-0F01-4871-A258-14D6BF518BC7}" presName="hierChild4" presStyleCnt="0"/>
      <dgm:spPr/>
    </dgm:pt>
    <dgm:pt modelId="{5DBDBA73-1EAE-44C3-891D-64DFDE428F44}" type="pres">
      <dgm:prSet presAssocID="{D049DF10-0F01-4871-A258-14D6BF518BC7}" presName="hierChild5" presStyleCnt="0"/>
      <dgm:spPr/>
    </dgm:pt>
    <dgm:pt modelId="{A176E93A-0CC2-4A32-B029-F5537250139D}" type="pres">
      <dgm:prSet presAssocID="{75872622-4D91-4471-8D7F-4CBE6E13B56C}" presName="Name64" presStyleLbl="parChTrans1D2" presStyleIdx="3" presStyleCnt="5"/>
      <dgm:spPr/>
    </dgm:pt>
    <dgm:pt modelId="{E65F46F8-9184-4457-BA3A-E76B919830F6}" type="pres">
      <dgm:prSet presAssocID="{227775B6-3E26-41BE-87BD-9447FB305471}" presName="hierRoot2" presStyleCnt="0">
        <dgm:presLayoutVars>
          <dgm:hierBranch val="init"/>
        </dgm:presLayoutVars>
      </dgm:prSet>
      <dgm:spPr/>
    </dgm:pt>
    <dgm:pt modelId="{6EDB44CE-9DC5-43CC-93BD-77903AF84602}" type="pres">
      <dgm:prSet presAssocID="{227775B6-3E26-41BE-87BD-9447FB305471}" presName="rootComposite" presStyleCnt="0"/>
      <dgm:spPr/>
    </dgm:pt>
    <dgm:pt modelId="{32886443-2027-48F8-8198-C57AD9C9AB89}" type="pres">
      <dgm:prSet presAssocID="{227775B6-3E26-41BE-87BD-9447FB305471}" presName="rootText" presStyleLbl="node2" presStyleIdx="3" presStyleCnt="5">
        <dgm:presLayoutVars>
          <dgm:chPref val="3"/>
        </dgm:presLayoutVars>
      </dgm:prSet>
      <dgm:spPr/>
    </dgm:pt>
    <dgm:pt modelId="{E406F6A8-C6B0-43CD-83CA-0CC8AC91D8DB}" type="pres">
      <dgm:prSet presAssocID="{227775B6-3E26-41BE-87BD-9447FB305471}" presName="rootConnector" presStyleLbl="node2" presStyleIdx="3" presStyleCnt="5"/>
      <dgm:spPr/>
    </dgm:pt>
    <dgm:pt modelId="{77D99C94-0B2C-40D0-8566-E3CD9B79590B}" type="pres">
      <dgm:prSet presAssocID="{227775B6-3E26-41BE-87BD-9447FB305471}" presName="hierChild4" presStyleCnt="0"/>
      <dgm:spPr/>
    </dgm:pt>
    <dgm:pt modelId="{2B9CBB43-92CC-479F-B992-A00568DD7E66}" type="pres">
      <dgm:prSet presAssocID="{227775B6-3E26-41BE-87BD-9447FB305471}" presName="hierChild5" presStyleCnt="0"/>
      <dgm:spPr/>
    </dgm:pt>
    <dgm:pt modelId="{56B8C458-19D4-4586-9EA4-1B1AC5657B06}" type="pres">
      <dgm:prSet presAssocID="{6E9ED1E1-B2CB-4573-9330-8FA7F430ACF2}" presName="Name64" presStyleLbl="parChTrans1D2" presStyleIdx="4" presStyleCnt="5"/>
      <dgm:spPr/>
    </dgm:pt>
    <dgm:pt modelId="{01C22C79-200D-4A45-819A-D185B3E4EB09}" type="pres">
      <dgm:prSet presAssocID="{F1A5A5DC-DBB1-4650-B973-E14A11E222D2}" presName="hierRoot2" presStyleCnt="0">
        <dgm:presLayoutVars>
          <dgm:hierBranch val="init"/>
        </dgm:presLayoutVars>
      </dgm:prSet>
      <dgm:spPr/>
    </dgm:pt>
    <dgm:pt modelId="{B9C8F34A-50BA-49B9-8EEB-37B10C09B79B}" type="pres">
      <dgm:prSet presAssocID="{F1A5A5DC-DBB1-4650-B973-E14A11E222D2}" presName="rootComposite" presStyleCnt="0"/>
      <dgm:spPr/>
    </dgm:pt>
    <dgm:pt modelId="{6D1C8851-DCA0-4501-BAE3-9CA01DE4C5C9}" type="pres">
      <dgm:prSet presAssocID="{F1A5A5DC-DBB1-4650-B973-E14A11E222D2}" presName="rootText" presStyleLbl="node2" presStyleIdx="4" presStyleCnt="5">
        <dgm:presLayoutVars>
          <dgm:chPref val="3"/>
        </dgm:presLayoutVars>
      </dgm:prSet>
      <dgm:spPr/>
    </dgm:pt>
    <dgm:pt modelId="{8C7AA663-4743-4FD5-9739-5CBA4A00F8EE}" type="pres">
      <dgm:prSet presAssocID="{F1A5A5DC-DBB1-4650-B973-E14A11E222D2}" presName="rootConnector" presStyleLbl="node2" presStyleIdx="4" presStyleCnt="5"/>
      <dgm:spPr/>
    </dgm:pt>
    <dgm:pt modelId="{05A9DC05-2564-42EB-B9D0-8156115953CA}" type="pres">
      <dgm:prSet presAssocID="{F1A5A5DC-DBB1-4650-B973-E14A11E222D2}" presName="hierChild4" presStyleCnt="0"/>
      <dgm:spPr/>
    </dgm:pt>
    <dgm:pt modelId="{E3C6CE87-1D56-48FA-817E-D4001CBF7D4B}" type="pres">
      <dgm:prSet presAssocID="{F1A5A5DC-DBB1-4650-B973-E14A11E222D2}" presName="hierChild5" presStyleCnt="0"/>
      <dgm:spPr/>
    </dgm:pt>
    <dgm:pt modelId="{4DA8FF6A-B6D9-4795-B2BE-2DCEC9611A28}" type="pres">
      <dgm:prSet presAssocID="{449F46FD-2773-49F1-880C-E85F38A5F1E0}" presName="hierChild3" presStyleCnt="0"/>
      <dgm:spPr/>
    </dgm:pt>
  </dgm:ptLst>
  <dgm:cxnLst>
    <dgm:cxn modelId="{8DA3DC05-DB0E-47C9-8C17-E36F760CDD82}" type="presOf" srcId="{BA6577AB-A959-42A8-B20B-73346180DE01}" destId="{E30D30B2-9FA2-43DD-AE2C-36864343D7C4}" srcOrd="0" destOrd="0" presId="urn:microsoft.com/office/officeart/2009/3/layout/HorizontalOrganizationChart"/>
    <dgm:cxn modelId="{7DC69207-49CF-42DB-9526-932F5B31A44F}" type="presOf" srcId="{227775B6-3E26-41BE-87BD-9447FB305471}" destId="{32886443-2027-48F8-8198-C57AD9C9AB89}" srcOrd="0" destOrd="0" presId="urn:microsoft.com/office/officeart/2009/3/layout/HorizontalOrganizationChart"/>
    <dgm:cxn modelId="{750E470B-3CA8-460C-AFC2-419363A7B5E8}" type="presOf" srcId="{73E8A3F5-E7BF-4188-91C6-F72C7DFFD530}" destId="{1079A7ED-7E2C-4F90-A273-C89BBF08EF15}" srcOrd="1" destOrd="0" presId="urn:microsoft.com/office/officeart/2009/3/layout/HorizontalOrganizationChart"/>
    <dgm:cxn modelId="{F7AF6F16-55B1-4BCB-BF59-C4B998713F08}" type="presOf" srcId="{227775B6-3E26-41BE-87BD-9447FB305471}" destId="{E406F6A8-C6B0-43CD-83CA-0CC8AC91D8DB}" srcOrd="1" destOrd="0" presId="urn:microsoft.com/office/officeart/2009/3/layout/HorizontalOrganizationChart"/>
    <dgm:cxn modelId="{1A4BE525-058D-4C90-89E4-851571480CBB}" type="presOf" srcId="{842D6CE9-5524-4038-BB9E-2CA51C466455}" destId="{DFD5F469-98D0-4E1A-A79C-91F591AFE0A6}" srcOrd="0" destOrd="0" presId="urn:microsoft.com/office/officeart/2009/3/layout/HorizontalOrganizationChart"/>
    <dgm:cxn modelId="{417AC22B-9FF5-4271-8C4E-84ED81041054}" type="presOf" srcId="{F1A5A5DC-DBB1-4650-B973-E14A11E222D2}" destId="{6D1C8851-DCA0-4501-BAE3-9CA01DE4C5C9}" srcOrd="0" destOrd="0" presId="urn:microsoft.com/office/officeart/2009/3/layout/HorizontalOrganizationChart"/>
    <dgm:cxn modelId="{97962B3B-479D-40D4-8837-81F2CCD16D04}" type="presOf" srcId="{6C098809-310D-4D40-928B-59BA7CCAF5FE}" destId="{BDB6E7D5-0C96-4E53-87E2-9091B59E9D36}" srcOrd="0" destOrd="0" presId="urn:microsoft.com/office/officeart/2009/3/layout/HorizontalOrganizationChart"/>
    <dgm:cxn modelId="{AE47DF68-11B7-4B11-BA11-B0C27378F991}" type="presOf" srcId="{F1A5A5DC-DBB1-4650-B973-E14A11E222D2}" destId="{8C7AA663-4743-4FD5-9739-5CBA4A00F8EE}" srcOrd="1" destOrd="0" presId="urn:microsoft.com/office/officeart/2009/3/layout/HorizontalOrganizationChart"/>
    <dgm:cxn modelId="{6BB7316A-2855-46DE-A0A8-C90387DA2CE8}" srcId="{449F46FD-2773-49F1-880C-E85F38A5F1E0}" destId="{227775B6-3E26-41BE-87BD-9447FB305471}" srcOrd="3" destOrd="0" parTransId="{75872622-4D91-4471-8D7F-4CBE6E13B56C}" sibTransId="{27D6CD18-4182-4F73-B206-02A650C58992}"/>
    <dgm:cxn modelId="{2DDD176C-8740-444F-84D2-1C74E5493CB9}" type="presOf" srcId="{DA8E0B8D-9881-4A98-B10C-E6C07FDD20D4}" destId="{C12C1041-FB56-4B53-B591-23FB3368EC42}" srcOrd="1" destOrd="0" presId="urn:microsoft.com/office/officeart/2009/3/layout/HorizontalOrganizationChart"/>
    <dgm:cxn modelId="{14BBEB73-0113-4A5E-A19D-587846E2EE0F}" srcId="{449F46FD-2773-49F1-880C-E85F38A5F1E0}" destId="{D049DF10-0F01-4871-A258-14D6BF518BC7}" srcOrd="2" destOrd="0" parTransId="{03DC91A6-58D0-4ECF-A05D-B4DFBA435EFD}" sibTransId="{5A40A8B6-FFF6-49E8-BC7C-303DE3C4F4F6}"/>
    <dgm:cxn modelId="{5A382255-4AC2-47F8-BF2A-6CFAE2D23CD1}" type="presOf" srcId="{D049DF10-0F01-4871-A258-14D6BF518BC7}" destId="{C7986DFA-D4A1-4C43-A67A-BC8E4F17F62B}" srcOrd="0" destOrd="0" presId="urn:microsoft.com/office/officeart/2009/3/layout/HorizontalOrganizationChart"/>
    <dgm:cxn modelId="{30195281-EDD0-40DF-9D3C-AF69BB661AFD}" type="presOf" srcId="{449F46FD-2773-49F1-880C-E85F38A5F1E0}" destId="{FFB3D29F-87A1-4183-A1FF-C402343418DA}" srcOrd="0" destOrd="0" presId="urn:microsoft.com/office/officeart/2009/3/layout/HorizontalOrganizationChart"/>
    <dgm:cxn modelId="{CEE02C89-892C-4515-A19F-01896448C1D4}" type="presOf" srcId="{449F46FD-2773-49F1-880C-E85F38A5F1E0}" destId="{2E6943DB-E455-4D4B-8533-CD0505E396F9}" srcOrd="1" destOrd="0" presId="urn:microsoft.com/office/officeart/2009/3/layout/HorizontalOrganizationChart"/>
    <dgm:cxn modelId="{8A9B6289-655C-4A44-81C9-2FF14CE3547D}" srcId="{449F46FD-2773-49F1-880C-E85F38A5F1E0}" destId="{73E8A3F5-E7BF-4188-91C6-F72C7DFFD530}" srcOrd="0" destOrd="0" parTransId="{6C098809-310D-4D40-928B-59BA7CCAF5FE}" sibTransId="{C1730A5A-7DE0-4867-8D35-28BBB13B4E50}"/>
    <dgm:cxn modelId="{7A8BBCA3-82FD-416C-9209-23765910833B}" type="presOf" srcId="{6E9ED1E1-B2CB-4573-9330-8FA7F430ACF2}" destId="{56B8C458-19D4-4586-9EA4-1B1AC5657B06}" srcOrd="0" destOrd="0" presId="urn:microsoft.com/office/officeart/2009/3/layout/HorizontalOrganizationChart"/>
    <dgm:cxn modelId="{29A822A4-566D-4154-B946-68B70F16E993}" srcId="{449F46FD-2773-49F1-880C-E85F38A5F1E0}" destId="{F1A5A5DC-DBB1-4650-B973-E14A11E222D2}" srcOrd="4" destOrd="0" parTransId="{6E9ED1E1-B2CB-4573-9330-8FA7F430ACF2}" sibTransId="{4D70CE46-1CB5-4C5C-9B11-B1D747F2479E}"/>
    <dgm:cxn modelId="{D7D88FB8-56A8-4A01-AF61-7E56BCF08EA8}" type="presOf" srcId="{73E8A3F5-E7BF-4188-91C6-F72C7DFFD530}" destId="{826B9FFC-F1FB-42DE-A65C-711E889E2442}" srcOrd="0" destOrd="0" presId="urn:microsoft.com/office/officeart/2009/3/layout/HorizontalOrganizationChart"/>
    <dgm:cxn modelId="{567736BC-7C79-46DD-8B4A-E2C3043E36E7}" type="presOf" srcId="{03DC91A6-58D0-4ECF-A05D-B4DFBA435EFD}" destId="{21674844-D99A-4F42-BC79-5520474DBDD0}" srcOrd="0" destOrd="0" presId="urn:microsoft.com/office/officeart/2009/3/layout/HorizontalOrganizationChart"/>
    <dgm:cxn modelId="{D91BF4E1-8C06-45CD-AF28-8546C3A285E8}" type="presOf" srcId="{DA8E0B8D-9881-4A98-B10C-E6C07FDD20D4}" destId="{AF5ACCB6-BE80-4254-BE02-7A150F8AC5C1}" srcOrd="0" destOrd="0" presId="urn:microsoft.com/office/officeart/2009/3/layout/HorizontalOrganizationChart"/>
    <dgm:cxn modelId="{CEDE80EC-F795-48BC-A7CC-F86F2F1F3AC9}" type="presOf" srcId="{75872622-4D91-4471-8D7F-4CBE6E13B56C}" destId="{A176E93A-0CC2-4A32-B029-F5537250139D}" srcOrd="0" destOrd="0" presId="urn:microsoft.com/office/officeart/2009/3/layout/HorizontalOrganizationChart"/>
    <dgm:cxn modelId="{D13D84EF-AF69-4828-8DB3-F9CAFE996DBB}" type="presOf" srcId="{D049DF10-0F01-4871-A258-14D6BF518BC7}" destId="{6FBF2280-21DB-4901-8488-E1A01D91FE35}" srcOrd="1" destOrd="0" presId="urn:microsoft.com/office/officeart/2009/3/layout/HorizontalOrganizationChart"/>
    <dgm:cxn modelId="{10EEC1F3-7F54-4C4C-89DB-6287E7F141D5}" srcId="{449F46FD-2773-49F1-880C-E85F38A5F1E0}" destId="{DA8E0B8D-9881-4A98-B10C-E6C07FDD20D4}" srcOrd="1" destOrd="0" parTransId="{BA6577AB-A959-42A8-B20B-73346180DE01}" sibTransId="{B81E7F7B-C468-4C80-869E-7689A1786121}"/>
    <dgm:cxn modelId="{140303F6-460B-4660-A50B-DCE15610D9D4}" srcId="{842D6CE9-5524-4038-BB9E-2CA51C466455}" destId="{449F46FD-2773-49F1-880C-E85F38A5F1E0}" srcOrd="0" destOrd="0" parTransId="{F711B10E-601F-4B8D-9808-57141757D505}" sibTransId="{C29726C7-573E-436D-A0DD-D57BF4DD15DE}"/>
    <dgm:cxn modelId="{42831926-605D-4BCE-A16D-FB0535D11FD1}" type="presParOf" srcId="{DFD5F469-98D0-4E1A-A79C-91F591AFE0A6}" destId="{AD91A989-8B12-436D-ADC6-75D209AA2FF7}" srcOrd="0" destOrd="0" presId="urn:microsoft.com/office/officeart/2009/3/layout/HorizontalOrganizationChart"/>
    <dgm:cxn modelId="{8F5B75B4-0455-4D16-AF48-EB814CBE60DE}" type="presParOf" srcId="{AD91A989-8B12-436D-ADC6-75D209AA2FF7}" destId="{A79C7489-0A6C-4599-884E-A67CA2EBB396}" srcOrd="0" destOrd="0" presId="urn:microsoft.com/office/officeart/2009/3/layout/HorizontalOrganizationChart"/>
    <dgm:cxn modelId="{E8414F62-D0CF-4A90-B4B9-935D10967000}" type="presParOf" srcId="{A79C7489-0A6C-4599-884E-A67CA2EBB396}" destId="{FFB3D29F-87A1-4183-A1FF-C402343418DA}" srcOrd="0" destOrd="0" presId="urn:microsoft.com/office/officeart/2009/3/layout/HorizontalOrganizationChart"/>
    <dgm:cxn modelId="{6C5BFEA6-6806-448B-9C7F-3DB67A137E4A}" type="presParOf" srcId="{A79C7489-0A6C-4599-884E-A67CA2EBB396}" destId="{2E6943DB-E455-4D4B-8533-CD0505E396F9}" srcOrd="1" destOrd="0" presId="urn:microsoft.com/office/officeart/2009/3/layout/HorizontalOrganizationChart"/>
    <dgm:cxn modelId="{599B682D-6D79-4F09-BF1B-9BA209590703}" type="presParOf" srcId="{AD91A989-8B12-436D-ADC6-75D209AA2FF7}" destId="{27CA74E7-4AAC-4D53-971C-9735DF09C149}" srcOrd="1" destOrd="0" presId="urn:microsoft.com/office/officeart/2009/3/layout/HorizontalOrganizationChart"/>
    <dgm:cxn modelId="{560CA1FD-C360-45D0-91A9-BF12DBE14A12}" type="presParOf" srcId="{27CA74E7-4AAC-4D53-971C-9735DF09C149}" destId="{BDB6E7D5-0C96-4E53-87E2-9091B59E9D36}" srcOrd="0" destOrd="0" presId="urn:microsoft.com/office/officeart/2009/3/layout/HorizontalOrganizationChart"/>
    <dgm:cxn modelId="{821E4493-697A-4299-8606-C6667879FB9D}" type="presParOf" srcId="{27CA74E7-4AAC-4D53-971C-9735DF09C149}" destId="{31B86244-6205-4887-8467-E43A2F81FDDB}" srcOrd="1" destOrd="0" presId="urn:microsoft.com/office/officeart/2009/3/layout/HorizontalOrganizationChart"/>
    <dgm:cxn modelId="{867B1BE9-2D4A-4423-B13F-4CEDCA52A4C4}" type="presParOf" srcId="{31B86244-6205-4887-8467-E43A2F81FDDB}" destId="{A61A6A75-84D7-47F4-A487-A8E065626FA2}" srcOrd="0" destOrd="0" presId="urn:microsoft.com/office/officeart/2009/3/layout/HorizontalOrganizationChart"/>
    <dgm:cxn modelId="{68E5A287-4A79-44BD-A5B0-2CCD7D7868BA}" type="presParOf" srcId="{A61A6A75-84D7-47F4-A487-A8E065626FA2}" destId="{826B9FFC-F1FB-42DE-A65C-711E889E2442}" srcOrd="0" destOrd="0" presId="urn:microsoft.com/office/officeart/2009/3/layout/HorizontalOrganizationChart"/>
    <dgm:cxn modelId="{96155A7F-375C-4A72-8A05-804F0AFA72CF}" type="presParOf" srcId="{A61A6A75-84D7-47F4-A487-A8E065626FA2}" destId="{1079A7ED-7E2C-4F90-A273-C89BBF08EF15}" srcOrd="1" destOrd="0" presId="urn:microsoft.com/office/officeart/2009/3/layout/HorizontalOrganizationChart"/>
    <dgm:cxn modelId="{5455F722-690A-4CE4-97CA-D15FA8B17263}" type="presParOf" srcId="{31B86244-6205-4887-8467-E43A2F81FDDB}" destId="{A3B3BDEB-570B-46A4-AF56-54B1774E220D}" srcOrd="1" destOrd="0" presId="urn:microsoft.com/office/officeart/2009/3/layout/HorizontalOrganizationChart"/>
    <dgm:cxn modelId="{A9184DE8-862B-4323-BD81-2123CC238253}" type="presParOf" srcId="{31B86244-6205-4887-8467-E43A2F81FDDB}" destId="{2051FA33-8719-4A66-932E-EBBF4479ED7C}" srcOrd="2" destOrd="0" presId="urn:microsoft.com/office/officeart/2009/3/layout/HorizontalOrganizationChart"/>
    <dgm:cxn modelId="{1A558E97-5B8A-45EA-9DEF-D59AC32CF4F6}" type="presParOf" srcId="{27CA74E7-4AAC-4D53-971C-9735DF09C149}" destId="{E30D30B2-9FA2-43DD-AE2C-36864343D7C4}" srcOrd="2" destOrd="0" presId="urn:microsoft.com/office/officeart/2009/3/layout/HorizontalOrganizationChart"/>
    <dgm:cxn modelId="{B725A0FC-BD72-4870-89F9-CB0D494DAD5A}" type="presParOf" srcId="{27CA74E7-4AAC-4D53-971C-9735DF09C149}" destId="{4EA8F6D6-37A2-4440-BF93-87733D7A0B44}" srcOrd="3" destOrd="0" presId="urn:microsoft.com/office/officeart/2009/3/layout/HorizontalOrganizationChart"/>
    <dgm:cxn modelId="{5A9C0322-8DC1-4289-AAD6-5AB688780361}" type="presParOf" srcId="{4EA8F6D6-37A2-4440-BF93-87733D7A0B44}" destId="{1E2A111C-C8FA-48B4-A029-3C2841628768}" srcOrd="0" destOrd="0" presId="urn:microsoft.com/office/officeart/2009/3/layout/HorizontalOrganizationChart"/>
    <dgm:cxn modelId="{B4584908-D065-41AE-A78F-452AB2AD042C}" type="presParOf" srcId="{1E2A111C-C8FA-48B4-A029-3C2841628768}" destId="{AF5ACCB6-BE80-4254-BE02-7A150F8AC5C1}" srcOrd="0" destOrd="0" presId="urn:microsoft.com/office/officeart/2009/3/layout/HorizontalOrganizationChart"/>
    <dgm:cxn modelId="{F7E39861-98CA-46F1-ADD3-38A73EB9E20E}" type="presParOf" srcId="{1E2A111C-C8FA-48B4-A029-3C2841628768}" destId="{C12C1041-FB56-4B53-B591-23FB3368EC42}" srcOrd="1" destOrd="0" presId="urn:microsoft.com/office/officeart/2009/3/layout/HorizontalOrganizationChart"/>
    <dgm:cxn modelId="{C172A3D5-840A-4436-866C-BB54FB6853A8}" type="presParOf" srcId="{4EA8F6D6-37A2-4440-BF93-87733D7A0B44}" destId="{711E14E5-2747-47FF-BFB0-4316AA8C16DE}" srcOrd="1" destOrd="0" presId="urn:microsoft.com/office/officeart/2009/3/layout/HorizontalOrganizationChart"/>
    <dgm:cxn modelId="{1FFB8945-DF8C-493E-BA71-4362E0C2E0F6}" type="presParOf" srcId="{4EA8F6D6-37A2-4440-BF93-87733D7A0B44}" destId="{7A2F0D2A-FDDF-43B1-BB4B-F7D4D1B19CB7}" srcOrd="2" destOrd="0" presId="urn:microsoft.com/office/officeart/2009/3/layout/HorizontalOrganizationChart"/>
    <dgm:cxn modelId="{104886CE-E093-4F31-8F2F-3FC0CA9E350A}" type="presParOf" srcId="{27CA74E7-4AAC-4D53-971C-9735DF09C149}" destId="{21674844-D99A-4F42-BC79-5520474DBDD0}" srcOrd="4" destOrd="0" presId="urn:microsoft.com/office/officeart/2009/3/layout/HorizontalOrganizationChart"/>
    <dgm:cxn modelId="{7FD46C0D-C703-41E6-8B89-DC076AD4434F}" type="presParOf" srcId="{27CA74E7-4AAC-4D53-971C-9735DF09C149}" destId="{3EB30180-2695-42E4-8342-E8E9F96283B3}" srcOrd="5" destOrd="0" presId="urn:microsoft.com/office/officeart/2009/3/layout/HorizontalOrganizationChart"/>
    <dgm:cxn modelId="{4CE18213-FFD4-4C81-BAD3-203A3E5DF2B9}" type="presParOf" srcId="{3EB30180-2695-42E4-8342-E8E9F96283B3}" destId="{821694A6-DA6B-4CE1-9A68-80A52AB4DECA}" srcOrd="0" destOrd="0" presId="urn:microsoft.com/office/officeart/2009/3/layout/HorizontalOrganizationChart"/>
    <dgm:cxn modelId="{4656EDF1-7A19-4718-A3EF-7AC8EADE527A}" type="presParOf" srcId="{821694A6-DA6B-4CE1-9A68-80A52AB4DECA}" destId="{C7986DFA-D4A1-4C43-A67A-BC8E4F17F62B}" srcOrd="0" destOrd="0" presId="urn:microsoft.com/office/officeart/2009/3/layout/HorizontalOrganizationChart"/>
    <dgm:cxn modelId="{99971724-E3BD-4529-B950-FC4FB3C22FB2}" type="presParOf" srcId="{821694A6-DA6B-4CE1-9A68-80A52AB4DECA}" destId="{6FBF2280-21DB-4901-8488-E1A01D91FE35}" srcOrd="1" destOrd="0" presId="urn:microsoft.com/office/officeart/2009/3/layout/HorizontalOrganizationChart"/>
    <dgm:cxn modelId="{5C198FB0-773A-4C20-940C-56DA5EB117E6}" type="presParOf" srcId="{3EB30180-2695-42E4-8342-E8E9F96283B3}" destId="{9AF1DA55-EFD0-4B01-AD62-A26366FE1471}" srcOrd="1" destOrd="0" presId="urn:microsoft.com/office/officeart/2009/3/layout/HorizontalOrganizationChart"/>
    <dgm:cxn modelId="{5D420A02-8F26-4CE0-ABA9-31AEFF765BE6}" type="presParOf" srcId="{3EB30180-2695-42E4-8342-E8E9F96283B3}" destId="{5DBDBA73-1EAE-44C3-891D-64DFDE428F44}" srcOrd="2" destOrd="0" presId="urn:microsoft.com/office/officeart/2009/3/layout/HorizontalOrganizationChart"/>
    <dgm:cxn modelId="{8ADD6900-4A61-4061-BC1C-8D8273C8259D}" type="presParOf" srcId="{27CA74E7-4AAC-4D53-971C-9735DF09C149}" destId="{A176E93A-0CC2-4A32-B029-F5537250139D}" srcOrd="6" destOrd="0" presId="urn:microsoft.com/office/officeart/2009/3/layout/HorizontalOrganizationChart"/>
    <dgm:cxn modelId="{11B35DBE-815F-4087-84E4-6DD60ECD8AFA}" type="presParOf" srcId="{27CA74E7-4AAC-4D53-971C-9735DF09C149}" destId="{E65F46F8-9184-4457-BA3A-E76B919830F6}" srcOrd="7" destOrd="0" presId="urn:microsoft.com/office/officeart/2009/3/layout/HorizontalOrganizationChart"/>
    <dgm:cxn modelId="{4A223105-6C71-4258-A7AE-40FE9761D8AA}" type="presParOf" srcId="{E65F46F8-9184-4457-BA3A-E76B919830F6}" destId="{6EDB44CE-9DC5-43CC-93BD-77903AF84602}" srcOrd="0" destOrd="0" presId="urn:microsoft.com/office/officeart/2009/3/layout/HorizontalOrganizationChart"/>
    <dgm:cxn modelId="{931BB0BB-D798-4AA6-801B-FB616F4A2DD8}" type="presParOf" srcId="{6EDB44CE-9DC5-43CC-93BD-77903AF84602}" destId="{32886443-2027-48F8-8198-C57AD9C9AB89}" srcOrd="0" destOrd="0" presId="urn:microsoft.com/office/officeart/2009/3/layout/HorizontalOrganizationChart"/>
    <dgm:cxn modelId="{A339371B-F88A-41E0-8810-DB9DB0ED1FAE}" type="presParOf" srcId="{6EDB44CE-9DC5-43CC-93BD-77903AF84602}" destId="{E406F6A8-C6B0-43CD-83CA-0CC8AC91D8DB}" srcOrd="1" destOrd="0" presId="urn:microsoft.com/office/officeart/2009/3/layout/HorizontalOrganizationChart"/>
    <dgm:cxn modelId="{AB926300-565F-41F4-AAD7-9F7BF4404D16}" type="presParOf" srcId="{E65F46F8-9184-4457-BA3A-E76B919830F6}" destId="{77D99C94-0B2C-40D0-8566-E3CD9B79590B}" srcOrd="1" destOrd="0" presId="urn:microsoft.com/office/officeart/2009/3/layout/HorizontalOrganizationChart"/>
    <dgm:cxn modelId="{9A0D5527-8C90-4AB8-91C0-6EE05C8E6A99}" type="presParOf" srcId="{E65F46F8-9184-4457-BA3A-E76B919830F6}" destId="{2B9CBB43-92CC-479F-B992-A00568DD7E66}" srcOrd="2" destOrd="0" presId="urn:microsoft.com/office/officeart/2009/3/layout/HorizontalOrganizationChart"/>
    <dgm:cxn modelId="{758C7D1A-3F66-4C19-8798-1E5B1EF666FD}" type="presParOf" srcId="{27CA74E7-4AAC-4D53-971C-9735DF09C149}" destId="{56B8C458-19D4-4586-9EA4-1B1AC5657B06}" srcOrd="8" destOrd="0" presId="urn:microsoft.com/office/officeart/2009/3/layout/HorizontalOrganizationChart"/>
    <dgm:cxn modelId="{306BBA9A-CB51-4E57-B622-208D1D14AE56}" type="presParOf" srcId="{27CA74E7-4AAC-4D53-971C-9735DF09C149}" destId="{01C22C79-200D-4A45-819A-D185B3E4EB09}" srcOrd="9" destOrd="0" presId="urn:microsoft.com/office/officeart/2009/3/layout/HorizontalOrganizationChart"/>
    <dgm:cxn modelId="{3A02BB18-D790-419E-BD4F-6697603624DE}" type="presParOf" srcId="{01C22C79-200D-4A45-819A-D185B3E4EB09}" destId="{B9C8F34A-50BA-49B9-8EEB-37B10C09B79B}" srcOrd="0" destOrd="0" presId="urn:microsoft.com/office/officeart/2009/3/layout/HorizontalOrganizationChart"/>
    <dgm:cxn modelId="{6A59FB3B-65BA-4B83-BC11-AE24784DB228}" type="presParOf" srcId="{B9C8F34A-50BA-49B9-8EEB-37B10C09B79B}" destId="{6D1C8851-DCA0-4501-BAE3-9CA01DE4C5C9}" srcOrd="0" destOrd="0" presId="urn:microsoft.com/office/officeart/2009/3/layout/HorizontalOrganizationChart"/>
    <dgm:cxn modelId="{E4CB6331-D3C2-47DC-97B6-D445FA7F0BE4}" type="presParOf" srcId="{B9C8F34A-50BA-49B9-8EEB-37B10C09B79B}" destId="{8C7AA663-4743-4FD5-9739-5CBA4A00F8EE}" srcOrd="1" destOrd="0" presId="urn:microsoft.com/office/officeart/2009/3/layout/HorizontalOrganizationChart"/>
    <dgm:cxn modelId="{555A4798-1522-46F2-B93E-4D0D43BD2A6C}" type="presParOf" srcId="{01C22C79-200D-4A45-819A-D185B3E4EB09}" destId="{05A9DC05-2564-42EB-B9D0-8156115953CA}" srcOrd="1" destOrd="0" presId="urn:microsoft.com/office/officeart/2009/3/layout/HorizontalOrganizationChart"/>
    <dgm:cxn modelId="{E7FC15FC-FB38-44EE-95F8-852E6B28036D}" type="presParOf" srcId="{01C22C79-200D-4A45-819A-D185B3E4EB09}" destId="{E3C6CE87-1D56-48FA-817E-D4001CBF7D4B}" srcOrd="2" destOrd="0" presId="urn:microsoft.com/office/officeart/2009/3/layout/HorizontalOrganizationChart"/>
    <dgm:cxn modelId="{18778A0D-6051-4762-98F1-2DA170A46C5F}" type="presParOf" srcId="{AD91A989-8B12-436D-ADC6-75D209AA2FF7}" destId="{4DA8FF6A-B6D9-4795-B2BE-2DCEC9611A28}"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D5F22C-1C64-4F8E-A8D0-05BA2E344637}" type="doc">
      <dgm:prSet loTypeId="urn:microsoft.com/office/officeart/2005/8/layout/process5" loCatId="process" qsTypeId="urn:microsoft.com/office/officeart/2005/8/quickstyle/3d5" qsCatId="3D" csTypeId="urn:microsoft.com/office/officeart/2005/8/colors/colorful1" csCatId="colorful" phldr="1"/>
      <dgm:spPr/>
      <dgm:t>
        <a:bodyPr/>
        <a:lstStyle/>
        <a:p>
          <a:endParaRPr lang="en-US"/>
        </a:p>
      </dgm:t>
    </dgm:pt>
    <dgm:pt modelId="{908FB850-CAFB-4AD8-8F95-4224989DB591}">
      <dgm:prSet custT="1"/>
      <dgm:spPr/>
      <dgm:t>
        <a:bodyPr/>
        <a:lstStyle/>
        <a:p>
          <a:r>
            <a:rPr lang="en-US" sz="5400" b="1">
              <a:effectLst>
                <a:outerShdw blurRad="38100" dist="38100" dir="2700000" algn="tl">
                  <a:srgbClr val="000000">
                    <a:alpha val="43137"/>
                  </a:srgbClr>
                </a:outerShdw>
              </a:effectLst>
            </a:rPr>
            <a:t>NTP :</a:t>
          </a:r>
          <a:endParaRPr lang="en-US" sz="5400" dirty="0"/>
        </a:p>
      </dgm:t>
    </dgm:pt>
    <dgm:pt modelId="{91F5EE86-B21B-4504-882D-80C367FE6B0A}" type="parTrans" cxnId="{87C101D8-2456-4362-BDFE-ADC8B202798D}">
      <dgm:prSet/>
      <dgm:spPr/>
      <dgm:t>
        <a:bodyPr/>
        <a:lstStyle/>
        <a:p>
          <a:endParaRPr lang="en-US"/>
        </a:p>
      </dgm:t>
    </dgm:pt>
    <dgm:pt modelId="{EC26CD0B-49B7-4BF5-B011-DF12BFD73F22}" type="sibTrans" cxnId="{87C101D8-2456-4362-BDFE-ADC8B202798D}">
      <dgm:prSet/>
      <dgm:spPr/>
      <dgm:t>
        <a:bodyPr/>
        <a:lstStyle/>
        <a:p>
          <a:endParaRPr lang="en-US"/>
        </a:p>
      </dgm:t>
    </dgm:pt>
    <dgm:pt modelId="{309DB7B7-7982-4428-95C5-407DB353B87F}">
      <dgm:prSet/>
      <dgm:spPr/>
      <dgm:t>
        <a:bodyPr/>
        <a:lstStyle/>
        <a:p>
          <a:r>
            <a:rPr lang="en-US" b="1" dirty="0">
              <a:effectLst>
                <a:outerShdw blurRad="38100" dist="38100" dir="2700000" algn="tl">
                  <a:srgbClr val="000000">
                    <a:alpha val="43137"/>
                  </a:srgbClr>
                </a:outerShdw>
              </a:effectLst>
            </a:rPr>
            <a:t>Prevalence rate 78/100,000 population.</a:t>
          </a:r>
          <a:endParaRPr lang="en-US" dirty="0"/>
        </a:p>
      </dgm:t>
    </dgm:pt>
    <dgm:pt modelId="{010A4E3A-853F-4E97-974A-B4875074CFFA}" type="parTrans" cxnId="{2E810DD2-B2B2-4647-87BF-C4B5B5C14DE7}">
      <dgm:prSet/>
      <dgm:spPr/>
      <dgm:t>
        <a:bodyPr/>
        <a:lstStyle/>
        <a:p>
          <a:endParaRPr lang="en-US"/>
        </a:p>
      </dgm:t>
    </dgm:pt>
    <dgm:pt modelId="{DB5B445D-AEA0-4291-B461-5CEFEA837C41}" type="sibTrans" cxnId="{2E810DD2-B2B2-4647-87BF-C4B5B5C14DE7}">
      <dgm:prSet/>
      <dgm:spPr/>
      <dgm:t>
        <a:bodyPr/>
        <a:lstStyle/>
        <a:p>
          <a:endParaRPr lang="en-US"/>
        </a:p>
      </dgm:t>
    </dgm:pt>
    <dgm:pt modelId="{66DAE854-15F3-444E-BB4B-5E714C327CDB}">
      <dgm:prSet/>
      <dgm:spPr/>
      <dgm:t>
        <a:bodyPr/>
        <a:lstStyle/>
        <a:p>
          <a:r>
            <a:rPr lang="en-US" b="1" dirty="0">
              <a:effectLst>
                <a:outerShdw blurRad="38100" dist="38100" dir="2700000" algn="tl">
                  <a:srgbClr val="000000">
                    <a:alpha val="43137"/>
                  </a:srgbClr>
                </a:outerShdw>
              </a:effectLst>
            </a:rPr>
            <a:t>8 people died of TB / 100,000 population / year, </a:t>
          </a:r>
          <a:endParaRPr lang="en-US" dirty="0"/>
        </a:p>
      </dgm:t>
    </dgm:pt>
    <dgm:pt modelId="{EC0729D3-1BC3-4146-88F3-082BAFF7A56F}" type="parTrans" cxnId="{8CA15D54-5F8C-41A2-B734-E821FD73ED80}">
      <dgm:prSet/>
      <dgm:spPr/>
      <dgm:t>
        <a:bodyPr/>
        <a:lstStyle/>
        <a:p>
          <a:endParaRPr lang="en-US"/>
        </a:p>
      </dgm:t>
    </dgm:pt>
    <dgm:pt modelId="{0FFF0C9E-7494-4BFB-9416-4EC2C7587BA6}" type="sibTrans" cxnId="{8CA15D54-5F8C-41A2-B734-E821FD73ED80}">
      <dgm:prSet/>
      <dgm:spPr/>
      <dgm:t>
        <a:bodyPr/>
        <a:lstStyle/>
        <a:p>
          <a:endParaRPr lang="en-US"/>
        </a:p>
      </dgm:t>
    </dgm:pt>
    <dgm:pt modelId="{DB8B5FB6-C91D-438D-ADD1-2054788E6E42}">
      <dgm:prSet/>
      <dgm:spPr/>
      <dgm:t>
        <a:bodyPr/>
        <a:lstStyle/>
        <a:p>
          <a:r>
            <a:rPr lang="en-US" b="1" dirty="0">
              <a:effectLst>
                <a:outerShdw blurRad="38100" dist="38100" dir="2700000" algn="tl">
                  <a:srgbClr val="000000">
                    <a:alpha val="43137"/>
                  </a:srgbClr>
                </a:outerShdw>
              </a:effectLst>
            </a:rPr>
            <a:t>There were an estimated  of 14,000 new TB cases in Yemen / year ,</a:t>
          </a:r>
          <a:endParaRPr lang="en-US" dirty="0"/>
        </a:p>
      </dgm:t>
    </dgm:pt>
    <dgm:pt modelId="{055A96A3-1055-4AE8-861D-C9C070F3ED02}" type="sibTrans" cxnId="{0AC0D169-707D-4143-A7E6-44E75C814A76}">
      <dgm:prSet/>
      <dgm:spPr/>
      <dgm:t>
        <a:bodyPr/>
        <a:lstStyle/>
        <a:p>
          <a:endParaRPr lang="en-US"/>
        </a:p>
      </dgm:t>
    </dgm:pt>
    <dgm:pt modelId="{0BF96D0F-9201-4EAA-8291-18B3847B8EF4}" type="parTrans" cxnId="{0AC0D169-707D-4143-A7E6-44E75C814A76}">
      <dgm:prSet/>
      <dgm:spPr/>
      <dgm:t>
        <a:bodyPr/>
        <a:lstStyle/>
        <a:p>
          <a:endParaRPr lang="en-US"/>
        </a:p>
      </dgm:t>
    </dgm:pt>
    <dgm:pt modelId="{F619BFF2-CA8D-45AF-B320-852FA9EA4E32}">
      <dgm:prSet/>
      <dgm:spPr/>
      <dgm:t>
        <a:bodyPr/>
        <a:lstStyle/>
        <a:p>
          <a:r>
            <a:rPr lang="en-US" b="1">
              <a:effectLst>
                <a:outerShdw blurRad="38100" dist="38100" dir="2700000" algn="tl">
                  <a:srgbClr val="000000">
                    <a:alpha val="43137"/>
                  </a:srgbClr>
                </a:outerShdw>
              </a:effectLst>
            </a:rPr>
            <a:t>Incidence rate is about 54/100,000.</a:t>
          </a:r>
          <a:endParaRPr lang="en-US" dirty="0"/>
        </a:p>
      </dgm:t>
    </dgm:pt>
    <dgm:pt modelId="{DF9E0E13-C5CC-41EA-919B-606545A0B6F1}" type="parTrans" cxnId="{B47281BD-7A6F-4D8D-82CA-D6FAF1689120}">
      <dgm:prSet/>
      <dgm:spPr/>
      <dgm:t>
        <a:bodyPr/>
        <a:lstStyle/>
        <a:p>
          <a:endParaRPr lang="en-US"/>
        </a:p>
      </dgm:t>
    </dgm:pt>
    <dgm:pt modelId="{0E1C1A49-6D6A-4370-B975-3EEABDA1C834}" type="sibTrans" cxnId="{B47281BD-7A6F-4D8D-82CA-D6FAF1689120}">
      <dgm:prSet/>
      <dgm:spPr/>
      <dgm:t>
        <a:bodyPr/>
        <a:lstStyle/>
        <a:p>
          <a:endParaRPr lang="en-US"/>
        </a:p>
      </dgm:t>
    </dgm:pt>
    <dgm:pt modelId="{B8FB866C-C832-4DFD-A2FE-9CEB8A82CEBC}">
      <dgm:prSet/>
      <dgm:spPr/>
      <dgm:t>
        <a:bodyPr/>
        <a:lstStyle/>
        <a:p>
          <a:r>
            <a:rPr lang="en-US" b="1">
              <a:effectLst>
                <a:outerShdw blurRad="38100" dist="38100" dir="2700000" algn="tl">
                  <a:srgbClr val="000000">
                    <a:alpha val="43137"/>
                  </a:srgbClr>
                </a:outerShdw>
              </a:effectLst>
            </a:rPr>
            <a:t>Implementation of dots strategy in 1995, </a:t>
          </a:r>
          <a:endParaRPr lang="en-US" dirty="0">
            <a:effectLst>
              <a:outerShdw blurRad="38100" dist="38100" dir="2700000" algn="tl">
                <a:srgbClr val="000000">
                  <a:alpha val="43137"/>
                </a:srgbClr>
              </a:outerShdw>
            </a:effectLst>
          </a:endParaRPr>
        </a:p>
      </dgm:t>
    </dgm:pt>
    <dgm:pt modelId="{DEFF3A50-5ABE-4F62-9888-874E2FCC1F0C}" type="parTrans" cxnId="{0EA7C3BD-CDB3-4759-90F7-D90D8D0E8088}">
      <dgm:prSet/>
      <dgm:spPr/>
      <dgm:t>
        <a:bodyPr/>
        <a:lstStyle/>
        <a:p>
          <a:endParaRPr lang="en-US"/>
        </a:p>
      </dgm:t>
    </dgm:pt>
    <dgm:pt modelId="{B276D284-4526-4C74-B91D-35333AB693E9}" type="sibTrans" cxnId="{0EA7C3BD-CDB3-4759-90F7-D90D8D0E8088}">
      <dgm:prSet/>
      <dgm:spPr/>
      <dgm:t>
        <a:bodyPr/>
        <a:lstStyle/>
        <a:p>
          <a:endParaRPr lang="en-US"/>
        </a:p>
      </dgm:t>
    </dgm:pt>
    <dgm:pt modelId="{9A2E29B4-08E4-496D-86ED-85D8274C8B2B}" type="pres">
      <dgm:prSet presAssocID="{85D5F22C-1C64-4F8E-A8D0-05BA2E344637}" presName="diagram" presStyleCnt="0">
        <dgm:presLayoutVars>
          <dgm:dir/>
          <dgm:resizeHandles val="exact"/>
        </dgm:presLayoutVars>
      </dgm:prSet>
      <dgm:spPr/>
    </dgm:pt>
    <dgm:pt modelId="{C82C48D4-0F1F-4EFA-90FD-DDAAF528810B}" type="pres">
      <dgm:prSet presAssocID="{908FB850-CAFB-4AD8-8F95-4224989DB591}" presName="node" presStyleLbl="node1" presStyleIdx="0" presStyleCnt="6">
        <dgm:presLayoutVars>
          <dgm:bulletEnabled val="1"/>
        </dgm:presLayoutVars>
      </dgm:prSet>
      <dgm:spPr/>
    </dgm:pt>
    <dgm:pt modelId="{3A58AF77-6EEF-4D18-9FA0-032D4D6B2162}" type="pres">
      <dgm:prSet presAssocID="{EC26CD0B-49B7-4BF5-B011-DF12BFD73F22}" presName="sibTrans" presStyleLbl="sibTrans2D1" presStyleIdx="0" presStyleCnt="5"/>
      <dgm:spPr/>
    </dgm:pt>
    <dgm:pt modelId="{3C066BE4-B767-49E2-BF93-CF758F872B9B}" type="pres">
      <dgm:prSet presAssocID="{EC26CD0B-49B7-4BF5-B011-DF12BFD73F22}" presName="connectorText" presStyleLbl="sibTrans2D1" presStyleIdx="0" presStyleCnt="5"/>
      <dgm:spPr/>
    </dgm:pt>
    <dgm:pt modelId="{D5C37F27-20B1-4A00-9D56-DF8ABFAC7FCF}" type="pres">
      <dgm:prSet presAssocID="{DB8B5FB6-C91D-438D-ADD1-2054788E6E42}" presName="node" presStyleLbl="node1" presStyleIdx="1" presStyleCnt="6">
        <dgm:presLayoutVars>
          <dgm:bulletEnabled val="1"/>
        </dgm:presLayoutVars>
      </dgm:prSet>
      <dgm:spPr/>
    </dgm:pt>
    <dgm:pt modelId="{F978D8DC-99FE-435B-952D-5256B357B8C8}" type="pres">
      <dgm:prSet presAssocID="{055A96A3-1055-4AE8-861D-C9C070F3ED02}" presName="sibTrans" presStyleLbl="sibTrans2D1" presStyleIdx="1" presStyleCnt="5"/>
      <dgm:spPr/>
    </dgm:pt>
    <dgm:pt modelId="{AB2A22E1-8EEB-423C-9701-6BDDFDB46996}" type="pres">
      <dgm:prSet presAssocID="{055A96A3-1055-4AE8-861D-C9C070F3ED02}" presName="connectorText" presStyleLbl="sibTrans2D1" presStyleIdx="1" presStyleCnt="5"/>
      <dgm:spPr/>
    </dgm:pt>
    <dgm:pt modelId="{14CEAF47-2D56-48EE-872B-96659D1A7BFB}" type="pres">
      <dgm:prSet presAssocID="{66DAE854-15F3-444E-BB4B-5E714C327CDB}" presName="node" presStyleLbl="node1" presStyleIdx="2" presStyleCnt="6">
        <dgm:presLayoutVars>
          <dgm:bulletEnabled val="1"/>
        </dgm:presLayoutVars>
      </dgm:prSet>
      <dgm:spPr/>
    </dgm:pt>
    <dgm:pt modelId="{59D34CB0-0AE4-4FC1-9A80-2AC1E0175C64}" type="pres">
      <dgm:prSet presAssocID="{0FFF0C9E-7494-4BFB-9416-4EC2C7587BA6}" presName="sibTrans" presStyleLbl="sibTrans2D1" presStyleIdx="2" presStyleCnt="5"/>
      <dgm:spPr/>
    </dgm:pt>
    <dgm:pt modelId="{F3B0D56D-6F2A-4138-88D9-5ED49878E6F0}" type="pres">
      <dgm:prSet presAssocID="{0FFF0C9E-7494-4BFB-9416-4EC2C7587BA6}" presName="connectorText" presStyleLbl="sibTrans2D1" presStyleIdx="2" presStyleCnt="5"/>
      <dgm:spPr/>
    </dgm:pt>
    <dgm:pt modelId="{6A308517-15AE-47CA-B317-CFD1E3D9D02C}" type="pres">
      <dgm:prSet presAssocID="{309DB7B7-7982-4428-95C5-407DB353B87F}" presName="node" presStyleLbl="node1" presStyleIdx="3" presStyleCnt="6">
        <dgm:presLayoutVars>
          <dgm:bulletEnabled val="1"/>
        </dgm:presLayoutVars>
      </dgm:prSet>
      <dgm:spPr/>
    </dgm:pt>
    <dgm:pt modelId="{CF9FEF34-9E22-4469-96ED-4AD58A56C675}" type="pres">
      <dgm:prSet presAssocID="{DB5B445D-AEA0-4291-B461-5CEFEA837C41}" presName="sibTrans" presStyleLbl="sibTrans2D1" presStyleIdx="3" presStyleCnt="5"/>
      <dgm:spPr/>
    </dgm:pt>
    <dgm:pt modelId="{4426B06C-84A1-4B88-898D-FDCFEEE4C57E}" type="pres">
      <dgm:prSet presAssocID="{DB5B445D-AEA0-4291-B461-5CEFEA837C41}" presName="connectorText" presStyleLbl="sibTrans2D1" presStyleIdx="3" presStyleCnt="5"/>
      <dgm:spPr/>
    </dgm:pt>
    <dgm:pt modelId="{153EAFF3-3BCF-47A1-ADDD-5370ABD9F8D4}" type="pres">
      <dgm:prSet presAssocID="{F619BFF2-CA8D-45AF-B320-852FA9EA4E32}" presName="node" presStyleLbl="node1" presStyleIdx="4" presStyleCnt="6">
        <dgm:presLayoutVars>
          <dgm:bulletEnabled val="1"/>
        </dgm:presLayoutVars>
      </dgm:prSet>
      <dgm:spPr/>
    </dgm:pt>
    <dgm:pt modelId="{7EFC434A-549F-405D-ADFE-2341473C2137}" type="pres">
      <dgm:prSet presAssocID="{0E1C1A49-6D6A-4370-B975-3EEABDA1C834}" presName="sibTrans" presStyleLbl="sibTrans2D1" presStyleIdx="4" presStyleCnt="5"/>
      <dgm:spPr/>
    </dgm:pt>
    <dgm:pt modelId="{69829988-EE0E-4095-BD64-60739EB9C5E9}" type="pres">
      <dgm:prSet presAssocID="{0E1C1A49-6D6A-4370-B975-3EEABDA1C834}" presName="connectorText" presStyleLbl="sibTrans2D1" presStyleIdx="4" presStyleCnt="5"/>
      <dgm:spPr/>
    </dgm:pt>
    <dgm:pt modelId="{AC843952-A12E-48BC-BB9D-543AFC1A247D}" type="pres">
      <dgm:prSet presAssocID="{B8FB866C-C832-4DFD-A2FE-9CEB8A82CEBC}" presName="node" presStyleLbl="node1" presStyleIdx="5" presStyleCnt="6">
        <dgm:presLayoutVars>
          <dgm:bulletEnabled val="1"/>
        </dgm:presLayoutVars>
      </dgm:prSet>
      <dgm:spPr/>
    </dgm:pt>
  </dgm:ptLst>
  <dgm:cxnLst>
    <dgm:cxn modelId="{88EBFC00-1A59-426E-AAC3-14026672220D}" type="presOf" srcId="{DB5B445D-AEA0-4291-B461-5CEFEA837C41}" destId="{4426B06C-84A1-4B88-898D-FDCFEEE4C57E}" srcOrd="1" destOrd="0" presId="urn:microsoft.com/office/officeart/2005/8/layout/process5"/>
    <dgm:cxn modelId="{3CE7C518-397C-469F-968F-DCC53C98E436}" type="presOf" srcId="{DB8B5FB6-C91D-438D-ADD1-2054788E6E42}" destId="{D5C37F27-20B1-4A00-9D56-DF8ABFAC7FCF}" srcOrd="0" destOrd="0" presId="urn:microsoft.com/office/officeart/2005/8/layout/process5"/>
    <dgm:cxn modelId="{3A7A0127-4DE8-4F70-BD32-4A36E3087067}" type="presOf" srcId="{EC26CD0B-49B7-4BF5-B011-DF12BFD73F22}" destId="{3C066BE4-B767-49E2-BF93-CF758F872B9B}" srcOrd="1" destOrd="0" presId="urn:microsoft.com/office/officeart/2005/8/layout/process5"/>
    <dgm:cxn modelId="{71E1663F-E374-48D2-A1A1-99699152F4A2}" type="presOf" srcId="{0FFF0C9E-7494-4BFB-9416-4EC2C7587BA6}" destId="{F3B0D56D-6F2A-4138-88D9-5ED49878E6F0}" srcOrd="1" destOrd="0" presId="urn:microsoft.com/office/officeart/2005/8/layout/process5"/>
    <dgm:cxn modelId="{8A6C8064-2850-4460-86AF-AAA4150EE7AC}" type="presOf" srcId="{EC26CD0B-49B7-4BF5-B011-DF12BFD73F22}" destId="{3A58AF77-6EEF-4D18-9FA0-032D4D6B2162}" srcOrd="0" destOrd="0" presId="urn:microsoft.com/office/officeart/2005/8/layout/process5"/>
    <dgm:cxn modelId="{0AC0D169-707D-4143-A7E6-44E75C814A76}" srcId="{85D5F22C-1C64-4F8E-A8D0-05BA2E344637}" destId="{DB8B5FB6-C91D-438D-ADD1-2054788E6E42}" srcOrd="1" destOrd="0" parTransId="{0BF96D0F-9201-4EAA-8291-18B3847B8EF4}" sibTransId="{055A96A3-1055-4AE8-861D-C9C070F3ED02}"/>
    <dgm:cxn modelId="{2422C16B-6E9E-4BD7-B2BD-E947879554AE}" type="presOf" srcId="{908FB850-CAFB-4AD8-8F95-4224989DB591}" destId="{C82C48D4-0F1F-4EFA-90FD-DDAAF528810B}" srcOrd="0" destOrd="0" presId="urn:microsoft.com/office/officeart/2005/8/layout/process5"/>
    <dgm:cxn modelId="{62AFD46D-8D22-4ECE-8A2D-829ADD0191A2}" type="presOf" srcId="{66DAE854-15F3-444E-BB4B-5E714C327CDB}" destId="{14CEAF47-2D56-48EE-872B-96659D1A7BFB}" srcOrd="0" destOrd="0" presId="urn:microsoft.com/office/officeart/2005/8/layout/process5"/>
    <dgm:cxn modelId="{C3FC0651-EB3E-4703-B2DC-AB4088B2B13F}" type="presOf" srcId="{0E1C1A49-6D6A-4370-B975-3EEABDA1C834}" destId="{7EFC434A-549F-405D-ADFE-2341473C2137}" srcOrd="0" destOrd="0" presId="urn:microsoft.com/office/officeart/2005/8/layout/process5"/>
    <dgm:cxn modelId="{8CA15D54-5F8C-41A2-B734-E821FD73ED80}" srcId="{85D5F22C-1C64-4F8E-A8D0-05BA2E344637}" destId="{66DAE854-15F3-444E-BB4B-5E714C327CDB}" srcOrd="2" destOrd="0" parTransId="{EC0729D3-1BC3-4146-88F3-082BAFF7A56F}" sibTransId="{0FFF0C9E-7494-4BFB-9416-4EC2C7587BA6}"/>
    <dgm:cxn modelId="{EB2E3D7B-4ED8-4417-9B0F-9CAD8459EF02}" type="presOf" srcId="{0FFF0C9E-7494-4BFB-9416-4EC2C7587BA6}" destId="{59D34CB0-0AE4-4FC1-9A80-2AC1E0175C64}" srcOrd="0" destOrd="0" presId="urn:microsoft.com/office/officeart/2005/8/layout/process5"/>
    <dgm:cxn modelId="{2786B38B-0625-4BF0-AC8D-A59060F7768C}" type="presOf" srcId="{055A96A3-1055-4AE8-861D-C9C070F3ED02}" destId="{AB2A22E1-8EEB-423C-9701-6BDDFDB46996}" srcOrd="1" destOrd="0" presId="urn:microsoft.com/office/officeart/2005/8/layout/process5"/>
    <dgm:cxn modelId="{3753A1A8-4859-4862-8863-2B1903E7A45A}" type="presOf" srcId="{F619BFF2-CA8D-45AF-B320-852FA9EA4E32}" destId="{153EAFF3-3BCF-47A1-ADDD-5370ABD9F8D4}" srcOrd="0" destOrd="0" presId="urn:microsoft.com/office/officeart/2005/8/layout/process5"/>
    <dgm:cxn modelId="{B47281BD-7A6F-4D8D-82CA-D6FAF1689120}" srcId="{85D5F22C-1C64-4F8E-A8D0-05BA2E344637}" destId="{F619BFF2-CA8D-45AF-B320-852FA9EA4E32}" srcOrd="4" destOrd="0" parTransId="{DF9E0E13-C5CC-41EA-919B-606545A0B6F1}" sibTransId="{0E1C1A49-6D6A-4370-B975-3EEABDA1C834}"/>
    <dgm:cxn modelId="{0EA7C3BD-CDB3-4759-90F7-D90D8D0E8088}" srcId="{85D5F22C-1C64-4F8E-A8D0-05BA2E344637}" destId="{B8FB866C-C832-4DFD-A2FE-9CEB8A82CEBC}" srcOrd="5" destOrd="0" parTransId="{DEFF3A50-5ABE-4F62-9888-874E2FCC1F0C}" sibTransId="{B276D284-4526-4C74-B91D-35333AB693E9}"/>
    <dgm:cxn modelId="{C59F65CE-33FE-4931-980C-892C8F3198A2}" type="presOf" srcId="{85D5F22C-1C64-4F8E-A8D0-05BA2E344637}" destId="{9A2E29B4-08E4-496D-86ED-85D8274C8B2B}" srcOrd="0" destOrd="0" presId="urn:microsoft.com/office/officeart/2005/8/layout/process5"/>
    <dgm:cxn modelId="{2E810DD2-B2B2-4647-87BF-C4B5B5C14DE7}" srcId="{85D5F22C-1C64-4F8E-A8D0-05BA2E344637}" destId="{309DB7B7-7982-4428-95C5-407DB353B87F}" srcOrd="3" destOrd="0" parTransId="{010A4E3A-853F-4E97-974A-B4875074CFFA}" sibTransId="{DB5B445D-AEA0-4291-B461-5CEFEA837C41}"/>
    <dgm:cxn modelId="{87C101D8-2456-4362-BDFE-ADC8B202798D}" srcId="{85D5F22C-1C64-4F8E-A8D0-05BA2E344637}" destId="{908FB850-CAFB-4AD8-8F95-4224989DB591}" srcOrd="0" destOrd="0" parTransId="{91F5EE86-B21B-4504-882D-80C367FE6B0A}" sibTransId="{EC26CD0B-49B7-4BF5-B011-DF12BFD73F22}"/>
    <dgm:cxn modelId="{81F241E2-3C17-4A7B-8353-EBFA02E279D4}" type="presOf" srcId="{055A96A3-1055-4AE8-861D-C9C070F3ED02}" destId="{F978D8DC-99FE-435B-952D-5256B357B8C8}" srcOrd="0" destOrd="0" presId="urn:microsoft.com/office/officeart/2005/8/layout/process5"/>
    <dgm:cxn modelId="{C10B48EE-F595-4DA1-810F-6FBEB0D3C42B}" type="presOf" srcId="{B8FB866C-C832-4DFD-A2FE-9CEB8A82CEBC}" destId="{AC843952-A12E-48BC-BB9D-543AFC1A247D}" srcOrd="0" destOrd="0" presId="urn:microsoft.com/office/officeart/2005/8/layout/process5"/>
    <dgm:cxn modelId="{332EB7F2-49D2-4B9F-89FA-BC52CDAE09EF}" type="presOf" srcId="{309DB7B7-7982-4428-95C5-407DB353B87F}" destId="{6A308517-15AE-47CA-B317-CFD1E3D9D02C}" srcOrd="0" destOrd="0" presId="urn:microsoft.com/office/officeart/2005/8/layout/process5"/>
    <dgm:cxn modelId="{AD39E9FB-23C6-474B-A334-D43966F87953}" type="presOf" srcId="{DB5B445D-AEA0-4291-B461-5CEFEA837C41}" destId="{CF9FEF34-9E22-4469-96ED-4AD58A56C675}" srcOrd="0" destOrd="0" presId="urn:microsoft.com/office/officeart/2005/8/layout/process5"/>
    <dgm:cxn modelId="{F838FBFE-0248-458F-A7DB-BB171103D40E}" type="presOf" srcId="{0E1C1A49-6D6A-4370-B975-3EEABDA1C834}" destId="{69829988-EE0E-4095-BD64-60739EB9C5E9}" srcOrd="1" destOrd="0" presId="urn:microsoft.com/office/officeart/2005/8/layout/process5"/>
    <dgm:cxn modelId="{F4E77BA9-A87C-42BD-B622-3E1A54CDB4E4}" type="presParOf" srcId="{9A2E29B4-08E4-496D-86ED-85D8274C8B2B}" destId="{C82C48D4-0F1F-4EFA-90FD-DDAAF528810B}" srcOrd="0" destOrd="0" presId="urn:microsoft.com/office/officeart/2005/8/layout/process5"/>
    <dgm:cxn modelId="{3AC6FF3E-25C3-4EE5-8AD2-734B7DF831FF}" type="presParOf" srcId="{9A2E29B4-08E4-496D-86ED-85D8274C8B2B}" destId="{3A58AF77-6EEF-4D18-9FA0-032D4D6B2162}" srcOrd="1" destOrd="0" presId="urn:microsoft.com/office/officeart/2005/8/layout/process5"/>
    <dgm:cxn modelId="{412C1713-EFCB-4EE5-BA1D-930FBA628AAE}" type="presParOf" srcId="{3A58AF77-6EEF-4D18-9FA0-032D4D6B2162}" destId="{3C066BE4-B767-49E2-BF93-CF758F872B9B}" srcOrd="0" destOrd="0" presId="urn:microsoft.com/office/officeart/2005/8/layout/process5"/>
    <dgm:cxn modelId="{8D8302F5-4795-42D4-AABD-6858AA39984A}" type="presParOf" srcId="{9A2E29B4-08E4-496D-86ED-85D8274C8B2B}" destId="{D5C37F27-20B1-4A00-9D56-DF8ABFAC7FCF}" srcOrd="2" destOrd="0" presId="urn:microsoft.com/office/officeart/2005/8/layout/process5"/>
    <dgm:cxn modelId="{40803FB7-BE47-4FEC-9629-EFF86944ADBE}" type="presParOf" srcId="{9A2E29B4-08E4-496D-86ED-85D8274C8B2B}" destId="{F978D8DC-99FE-435B-952D-5256B357B8C8}" srcOrd="3" destOrd="0" presId="urn:microsoft.com/office/officeart/2005/8/layout/process5"/>
    <dgm:cxn modelId="{7AF8ED42-4CA8-4ABF-BF57-5FC7BA834C07}" type="presParOf" srcId="{F978D8DC-99FE-435B-952D-5256B357B8C8}" destId="{AB2A22E1-8EEB-423C-9701-6BDDFDB46996}" srcOrd="0" destOrd="0" presId="urn:microsoft.com/office/officeart/2005/8/layout/process5"/>
    <dgm:cxn modelId="{FC677D50-60E9-4260-A302-D175D056BD6B}" type="presParOf" srcId="{9A2E29B4-08E4-496D-86ED-85D8274C8B2B}" destId="{14CEAF47-2D56-48EE-872B-96659D1A7BFB}" srcOrd="4" destOrd="0" presId="urn:microsoft.com/office/officeart/2005/8/layout/process5"/>
    <dgm:cxn modelId="{53D42EFF-0BA0-47BA-BA5A-698FBA3BAA8B}" type="presParOf" srcId="{9A2E29B4-08E4-496D-86ED-85D8274C8B2B}" destId="{59D34CB0-0AE4-4FC1-9A80-2AC1E0175C64}" srcOrd="5" destOrd="0" presId="urn:microsoft.com/office/officeart/2005/8/layout/process5"/>
    <dgm:cxn modelId="{11B43F40-6328-472D-AB2D-96D065CAF319}" type="presParOf" srcId="{59D34CB0-0AE4-4FC1-9A80-2AC1E0175C64}" destId="{F3B0D56D-6F2A-4138-88D9-5ED49878E6F0}" srcOrd="0" destOrd="0" presId="urn:microsoft.com/office/officeart/2005/8/layout/process5"/>
    <dgm:cxn modelId="{8836394E-8056-4A72-8C79-A2FB7A7A892F}" type="presParOf" srcId="{9A2E29B4-08E4-496D-86ED-85D8274C8B2B}" destId="{6A308517-15AE-47CA-B317-CFD1E3D9D02C}" srcOrd="6" destOrd="0" presId="urn:microsoft.com/office/officeart/2005/8/layout/process5"/>
    <dgm:cxn modelId="{8E4B3CF0-4A37-45E9-8C12-DEA9624CB591}" type="presParOf" srcId="{9A2E29B4-08E4-496D-86ED-85D8274C8B2B}" destId="{CF9FEF34-9E22-4469-96ED-4AD58A56C675}" srcOrd="7" destOrd="0" presId="urn:microsoft.com/office/officeart/2005/8/layout/process5"/>
    <dgm:cxn modelId="{0E9F7AA7-FEFF-44EB-B372-80B6FDE79080}" type="presParOf" srcId="{CF9FEF34-9E22-4469-96ED-4AD58A56C675}" destId="{4426B06C-84A1-4B88-898D-FDCFEEE4C57E}" srcOrd="0" destOrd="0" presId="urn:microsoft.com/office/officeart/2005/8/layout/process5"/>
    <dgm:cxn modelId="{92FF0768-0B55-4A54-B29E-98B0788C8C4D}" type="presParOf" srcId="{9A2E29B4-08E4-496D-86ED-85D8274C8B2B}" destId="{153EAFF3-3BCF-47A1-ADDD-5370ABD9F8D4}" srcOrd="8" destOrd="0" presId="urn:microsoft.com/office/officeart/2005/8/layout/process5"/>
    <dgm:cxn modelId="{0AD6AED8-3D7A-4195-A357-43754FA891A2}" type="presParOf" srcId="{9A2E29B4-08E4-496D-86ED-85D8274C8B2B}" destId="{7EFC434A-549F-405D-ADFE-2341473C2137}" srcOrd="9" destOrd="0" presId="urn:microsoft.com/office/officeart/2005/8/layout/process5"/>
    <dgm:cxn modelId="{973D0EAF-0D5F-414B-8353-A662917C1096}" type="presParOf" srcId="{7EFC434A-549F-405D-ADFE-2341473C2137}" destId="{69829988-EE0E-4095-BD64-60739EB9C5E9}" srcOrd="0" destOrd="0" presId="urn:microsoft.com/office/officeart/2005/8/layout/process5"/>
    <dgm:cxn modelId="{48883258-E594-4450-8EAF-45D4C90775DC}" type="presParOf" srcId="{9A2E29B4-08E4-496D-86ED-85D8274C8B2B}" destId="{AC843952-A12E-48BC-BB9D-543AFC1A247D}"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35A32B8-C5C0-42F4-9D56-BF333B15A205}" type="doc">
      <dgm:prSet loTypeId="urn:microsoft.com/office/officeart/2005/8/layout/hierarchy1" loCatId="hierarchy" qsTypeId="urn:microsoft.com/office/officeart/2005/8/quickstyle/3d5" qsCatId="3D" csTypeId="urn:microsoft.com/office/officeart/2005/8/colors/accent1_5" csCatId="accent1" phldr="1"/>
      <dgm:spPr/>
      <dgm:t>
        <a:bodyPr/>
        <a:lstStyle/>
        <a:p>
          <a:endParaRPr lang="en-US"/>
        </a:p>
      </dgm:t>
    </dgm:pt>
    <dgm:pt modelId="{C6C4C200-5268-4B15-8D34-F951B3FB9298}">
      <dgm:prSet custT="1"/>
      <dgm:spPr/>
      <dgm:t>
        <a:bodyPr/>
        <a:lstStyle/>
        <a:p>
          <a:r>
            <a:rPr lang="en-US" sz="4000" b="1" dirty="0">
              <a:solidFill>
                <a:srgbClr val="0070C0"/>
              </a:solidFill>
              <a:effectLst>
                <a:outerShdw blurRad="38100" dist="38100" dir="2700000" algn="tl">
                  <a:srgbClr val="000000">
                    <a:alpha val="43137"/>
                  </a:srgbClr>
                </a:outerShdw>
              </a:effectLst>
              <a:latin typeface="+mn-lt"/>
            </a:rPr>
            <a:t>NTP Objectives</a:t>
          </a:r>
          <a:endParaRPr lang="en-US" sz="4000" dirty="0">
            <a:solidFill>
              <a:srgbClr val="0070C0"/>
            </a:solidFill>
            <a:effectLst>
              <a:outerShdw blurRad="38100" dist="38100" dir="2700000" algn="tl">
                <a:srgbClr val="000000">
                  <a:alpha val="43137"/>
                </a:srgbClr>
              </a:outerShdw>
            </a:effectLst>
            <a:latin typeface="+mn-lt"/>
          </a:endParaRPr>
        </a:p>
      </dgm:t>
    </dgm:pt>
    <dgm:pt modelId="{E0DD2DB2-48E1-49D7-8C18-F08D05D7C589}" type="parTrans" cxnId="{209E63D5-F8C5-42AC-B58C-5DB2C6E20BB4}">
      <dgm:prSet/>
      <dgm:spPr/>
      <dgm:t>
        <a:bodyPr/>
        <a:lstStyle/>
        <a:p>
          <a:endParaRPr lang="en-US"/>
        </a:p>
      </dgm:t>
    </dgm:pt>
    <dgm:pt modelId="{695E83F0-0D75-4FF7-9EBF-5BB300F929C3}" type="sibTrans" cxnId="{209E63D5-F8C5-42AC-B58C-5DB2C6E20BB4}">
      <dgm:prSet/>
      <dgm:spPr/>
      <dgm:t>
        <a:bodyPr/>
        <a:lstStyle/>
        <a:p>
          <a:endParaRPr lang="en-US"/>
        </a:p>
      </dgm:t>
    </dgm:pt>
    <dgm:pt modelId="{A5B8A914-3B30-4F99-9163-A35BF0FB2BE5}">
      <dgm:prSet/>
      <dgm:spPr/>
      <dgm:t>
        <a:bodyPr/>
        <a:lstStyle/>
        <a:p>
          <a:r>
            <a:rPr lang="en-US" dirty="0"/>
            <a:t>To achieve and maintain </a:t>
          </a:r>
          <a:r>
            <a:rPr lang="en-US" b="1" dirty="0">
              <a:effectLst>
                <a:outerShdw blurRad="38100" dist="38100" dir="2700000" algn="tl">
                  <a:srgbClr val="000000">
                    <a:alpha val="43137"/>
                  </a:srgbClr>
                </a:outerShdw>
              </a:effectLst>
            </a:rPr>
            <a:t>a cure rate of at least 85% </a:t>
          </a:r>
          <a:r>
            <a:rPr lang="en-US" dirty="0"/>
            <a:t>among newly detected infectious cases </a:t>
          </a:r>
          <a:r>
            <a:rPr lang="en-US" b="1" dirty="0">
              <a:solidFill>
                <a:srgbClr val="0070C0"/>
              </a:solidFill>
            </a:rPr>
            <a:t>(new positive sputum smear)</a:t>
          </a:r>
          <a:endParaRPr lang="en-US" dirty="0"/>
        </a:p>
      </dgm:t>
    </dgm:pt>
    <dgm:pt modelId="{9E6DC03B-071D-4DF1-8059-7BD119CE1397}" type="parTrans" cxnId="{96ADA479-5019-49DB-9B94-60AD812314E8}">
      <dgm:prSet/>
      <dgm:spPr/>
      <dgm:t>
        <a:bodyPr/>
        <a:lstStyle/>
        <a:p>
          <a:endParaRPr lang="en-US"/>
        </a:p>
      </dgm:t>
    </dgm:pt>
    <dgm:pt modelId="{4906AF89-5779-47A5-B533-69F7D41C671C}" type="sibTrans" cxnId="{96ADA479-5019-49DB-9B94-60AD812314E8}">
      <dgm:prSet/>
      <dgm:spPr/>
      <dgm:t>
        <a:bodyPr/>
        <a:lstStyle/>
        <a:p>
          <a:endParaRPr lang="en-US"/>
        </a:p>
      </dgm:t>
    </dgm:pt>
    <dgm:pt modelId="{048905C0-677B-49E0-AF2D-E2D4C9C498A8}">
      <dgm:prSet/>
      <dgm:spPr/>
      <dgm:t>
        <a:bodyPr/>
        <a:lstStyle/>
        <a:p>
          <a:r>
            <a:rPr lang="en-US" dirty="0"/>
            <a:t>To achieve and maintain </a:t>
          </a:r>
          <a:r>
            <a:rPr lang="en-US" b="1" dirty="0">
              <a:effectLst>
                <a:outerShdw blurRad="38100" dist="38100" dir="2700000" algn="tl">
                  <a:srgbClr val="000000">
                    <a:alpha val="43137"/>
                  </a:srgbClr>
                </a:outerShdw>
              </a:effectLst>
            </a:rPr>
            <a:t>detection of at least 70% </a:t>
          </a:r>
          <a:r>
            <a:rPr lang="en-US" dirty="0"/>
            <a:t>of such cases in the population</a:t>
          </a:r>
        </a:p>
      </dgm:t>
    </dgm:pt>
    <dgm:pt modelId="{EBFCAD4F-639A-435A-B459-05C6C92B76B7}" type="parTrans" cxnId="{73C980AD-7E88-4200-A987-9F0B917BCCEE}">
      <dgm:prSet/>
      <dgm:spPr/>
      <dgm:t>
        <a:bodyPr/>
        <a:lstStyle/>
        <a:p>
          <a:endParaRPr lang="en-US"/>
        </a:p>
      </dgm:t>
    </dgm:pt>
    <dgm:pt modelId="{69224B9F-1983-4482-9ECD-08884F65BAE4}" type="sibTrans" cxnId="{73C980AD-7E88-4200-A987-9F0B917BCCEE}">
      <dgm:prSet/>
      <dgm:spPr/>
      <dgm:t>
        <a:bodyPr/>
        <a:lstStyle/>
        <a:p>
          <a:endParaRPr lang="en-US"/>
        </a:p>
      </dgm:t>
    </dgm:pt>
    <dgm:pt modelId="{2AC0BB3D-DA6A-4C1F-89D6-851F1A5E273F}" type="pres">
      <dgm:prSet presAssocID="{935A32B8-C5C0-42F4-9D56-BF333B15A205}" presName="hierChild1" presStyleCnt="0">
        <dgm:presLayoutVars>
          <dgm:chPref val="1"/>
          <dgm:dir/>
          <dgm:animOne val="branch"/>
          <dgm:animLvl val="lvl"/>
          <dgm:resizeHandles/>
        </dgm:presLayoutVars>
      </dgm:prSet>
      <dgm:spPr/>
    </dgm:pt>
    <dgm:pt modelId="{B51B0130-8DA8-4AA8-94ED-CF59EFAD7A20}" type="pres">
      <dgm:prSet presAssocID="{C6C4C200-5268-4B15-8D34-F951B3FB9298}" presName="hierRoot1" presStyleCnt="0"/>
      <dgm:spPr/>
    </dgm:pt>
    <dgm:pt modelId="{3458706D-8CB4-4639-8E63-743622C1FB4F}" type="pres">
      <dgm:prSet presAssocID="{C6C4C200-5268-4B15-8D34-F951B3FB9298}" presName="composite" presStyleCnt="0"/>
      <dgm:spPr/>
    </dgm:pt>
    <dgm:pt modelId="{E93C4D6C-1CF7-48E3-8B19-CDE4D658249A}" type="pres">
      <dgm:prSet presAssocID="{C6C4C200-5268-4B15-8D34-F951B3FB9298}" presName="background" presStyleLbl="node0" presStyleIdx="0" presStyleCnt="1"/>
      <dgm:spPr/>
    </dgm:pt>
    <dgm:pt modelId="{A483739B-E2DA-4271-B418-4185AD7AF5FC}" type="pres">
      <dgm:prSet presAssocID="{C6C4C200-5268-4B15-8D34-F951B3FB9298}" presName="text" presStyleLbl="fgAcc0" presStyleIdx="0" presStyleCnt="1">
        <dgm:presLayoutVars>
          <dgm:chPref val="3"/>
        </dgm:presLayoutVars>
      </dgm:prSet>
      <dgm:spPr/>
    </dgm:pt>
    <dgm:pt modelId="{CF23A552-A3DB-4663-8003-6B00DD3EEFD8}" type="pres">
      <dgm:prSet presAssocID="{C6C4C200-5268-4B15-8D34-F951B3FB9298}" presName="hierChild2" presStyleCnt="0"/>
      <dgm:spPr/>
    </dgm:pt>
    <dgm:pt modelId="{3A12B62D-30FD-4F0D-B4F3-8F49AAEEF624}" type="pres">
      <dgm:prSet presAssocID="{9E6DC03B-071D-4DF1-8059-7BD119CE1397}" presName="Name10" presStyleLbl="parChTrans1D2" presStyleIdx="0" presStyleCnt="2"/>
      <dgm:spPr/>
    </dgm:pt>
    <dgm:pt modelId="{40DE3E13-ED20-46BA-B345-5D54B85392A1}" type="pres">
      <dgm:prSet presAssocID="{A5B8A914-3B30-4F99-9163-A35BF0FB2BE5}" presName="hierRoot2" presStyleCnt="0"/>
      <dgm:spPr/>
    </dgm:pt>
    <dgm:pt modelId="{17DD863B-2524-444F-A73D-C6A73EE76A44}" type="pres">
      <dgm:prSet presAssocID="{A5B8A914-3B30-4F99-9163-A35BF0FB2BE5}" presName="composite2" presStyleCnt="0"/>
      <dgm:spPr/>
    </dgm:pt>
    <dgm:pt modelId="{8861A736-6F78-454E-BA4B-A05EB537F2B7}" type="pres">
      <dgm:prSet presAssocID="{A5B8A914-3B30-4F99-9163-A35BF0FB2BE5}" presName="background2" presStyleLbl="node2" presStyleIdx="0" presStyleCnt="2"/>
      <dgm:spPr/>
    </dgm:pt>
    <dgm:pt modelId="{6257DB54-26DD-443B-AC76-45AF02595DDD}" type="pres">
      <dgm:prSet presAssocID="{A5B8A914-3B30-4F99-9163-A35BF0FB2BE5}" presName="text2" presStyleLbl="fgAcc2" presStyleIdx="0" presStyleCnt="2">
        <dgm:presLayoutVars>
          <dgm:chPref val="3"/>
        </dgm:presLayoutVars>
      </dgm:prSet>
      <dgm:spPr/>
    </dgm:pt>
    <dgm:pt modelId="{76EC132A-D130-4391-9C44-D30CB6EC754A}" type="pres">
      <dgm:prSet presAssocID="{A5B8A914-3B30-4F99-9163-A35BF0FB2BE5}" presName="hierChild3" presStyleCnt="0"/>
      <dgm:spPr/>
    </dgm:pt>
    <dgm:pt modelId="{6A403DBA-E16C-42EE-8B7A-59317E11648F}" type="pres">
      <dgm:prSet presAssocID="{EBFCAD4F-639A-435A-B459-05C6C92B76B7}" presName="Name10" presStyleLbl="parChTrans1D2" presStyleIdx="1" presStyleCnt="2"/>
      <dgm:spPr/>
    </dgm:pt>
    <dgm:pt modelId="{FDD7DEA5-9AE3-45E4-AB99-F2CEB7CC8914}" type="pres">
      <dgm:prSet presAssocID="{048905C0-677B-49E0-AF2D-E2D4C9C498A8}" presName="hierRoot2" presStyleCnt="0"/>
      <dgm:spPr/>
    </dgm:pt>
    <dgm:pt modelId="{F95DDF81-70B1-4C9C-803D-0C925B5AFE54}" type="pres">
      <dgm:prSet presAssocID="{048905C0-677B-49E0-AF2D-E2D4C9C498A8}" presName="composite2" presStyleCnt="0"/>
      <dgm:spPr/>
    </dgm:pt>
    <dgm:pt modelId="{DCB03DB4-3CA0-4936-A3DA-014B732B6466}" type="pres">
      <dgm:prSet presAssocID="{048905C0-677B-49E0-AF2D-E2D4C9C498A8}" presName="background2" presStyleLbl="node2" presStyleIdx="1" presStyleCnt="2"/>
      <dgm:spPr/>
    </dgm:pt>
    <dgm:pt modelId="{ADFF028A-A91E-4473-B2CD-89A0BB4F5426}" type="pres">
      <dgm:prSet presAssocID="{048905C0-677B-49E0-AF2D-E2D4C9C498A8}" presName="text2" presStyleLbl="fgAcc2" presStyleIdx="1" presStyleCnt="2">
        <dgm:presLayoutVars>
          <dgm:chPref val="3"/>
        </dgm:presLayoutVars>
      </dgm:prSet>
      <dgm:spPr/>
    </dgm:pt>
    <dgm:pt modelId="{3D1071A5-4CD2-4C63-A004-379F3D89DB71}" type="pres">
      <dgm:prSet presAssocID="{048905C0-677B-49E0-AF2D-E2D4C9C498A8}" presName="hierChild3" presStyleCnt="0"/>
      <dgm:spPr/>
    </dgm:pt>
  </dgm:ptLst>
  <dgm:cxnLst>
    <dgm:cxn modelId="{CB922F23-81B7-4A56-99F1-3C98D5E370ED}" type="presOf" srcId="{9E6DC03B-071D-4DF1-8059-7BD119CE1397}" destId="{3A12B62D-30FD-4F0D-B4F3-8F49AAEEF624}" srcOrd="0" destOrd="0" presId="urn:microsoft.com/office/officeart/2005/8/layout/hierarchy1"/>
    <dgm:cxn modelId="{CBD90B37-EAD3-447A-9E68-4CB3807C4379}" type="presOf" srcId="{C6C4C200-5268-4B15-8D34-F951B3FB9298}" destId="{A483739B-E2DA-4271-B418-4185AD7AF5FC}" srcOrd="0" destOrd="0" presId="urn:microsoft.com/office/officeart/2005/8/layout/hierarchy1"/>
    <dgm:cxn modelId="{5CA5E640-BBD2-4727-8C7C-02DA1383B8CE}" type="presOf" srcId="{A5B8A914-3B30-4F99-9163-A35BF0FB2BE5}" destId="{6257DB54-26DD-443B-AC76-45AF02595DDD}" srcOrd="0" destOrd="0" presId="urn:microsoft.com/office/officeart/2005/8/layout/hierarchy1"/>
    <dgm:cxn modelId="{96ADA479-5019-49DB-9B94-60AD812314E8}" srcId="{C6C4C200-5268-4B15-8D34-F951B3FB9298}" destId="{A5B8A914-3B30-4F99-9163-A35BF0FB2BE5}" srcOrd="0" destOrd="0" parTransId="{9E6DC03B-071D-4DF1-8059-7BD119CE1397}" sibTransId="{4906AF89-5779-47A5-B533-69F7D41C671C}"/>
    <dgm:cxn modelId="{8EEA667F-7D56-4A78-BE69-933B690DE8A0}" type="presOf" srcId="{EBFCAD4F-639A-435A-B459-05C6C92B76B7}" destId="{6A403DBA-E16C-42EE-8B7A-59317E11648F}" srcOrd="0" destOrd="0" presId="urn:microsoft.com/office/officeart/2005/8/layout/hierarchy1"/>
    <dgm:cxn modelId="{F817488C-75AF-4F70-A99D-84ED1A21FDCA}" type="presOf" srcId="{048905C0-677B-49E0-AF2D-E2D4C9C498A8}" destId="{ADFF028A-A91E-4473-B2CD-89A0BB4F5426}" srcOrd="0" destOrd="0" presId="urn:microsoft.com/office/officeart/2005/8/layout/hierarchy1"/>
    <dgm:cxn modelId="{FC56DF8D-C3E3-4DD5-8C67-1721C0E8933C}" type="presOf" srcId="{935A32B8-C5C0-42F4-9D56-BF333B15A205}" destId="{2AC0BB3D-DA6A-4C1F-89D6-851F1A5E273F}" srcOrd="0" destOrd="0" presId="urn:microsoft.com/office/officeart/2005/8/layout/hierarchy1"/>
    <dgm:cxn modelId="{73C980AD-7E88-4200-A987-9F0B917BCCEE}" srcId="{C6C4C200-5268-4B15-8D34-F951B3FB9298}" destId="{048905C0-677B-49E0-AF2D-E2D4C9C498A8}" srcOrd="1" destOrd="0" parTransId="{EBFCAD4F-639A-435A-B459-05C6C92B76B7}" sibTransId="{69224B9F-1983-4482-9ECD-08884F65BAE4}"/>
    <dgm:cxn modelId="{209E63D5-F8C5-42AC-B58C-5DB2C6E20BB4}" srcId="{935A32B8-C5C0-42F4-9D56-BF333B15A205}" destId="{C6C4C200-5268-4B15-8D34-F951B3FB9298}" srcOrd="0" destOrd="0" parTransId="{E0DD2DB2-48E1-49D7-8C18-F08D05D7C589}" sibTransId="{695E83F0-0D75-4FF7-9EBF-5BB300F929C3}"/>
    <dgm:cxn modelId="{4A02E5A6-D167-4257-A3BC-C884D877141F}" type="presParOf" srcId="{2AC0BB3D-DA6A-4C1F-89D6-851F1A5E273F}" destId="{B51B0130-8DA8-4AA8-94ED-CF59EFAD7A20}" srcOrd="0" destOrd="0" presId="urn:microsoft.com/office/officeart/2005/8/layout/hierarchy1"/>
    <dgm:cxn modelId="{4BFEE5D6-8711-45A3-932A-524F66C2503E}" type="presParOf" srcId="{B51B0130-8DA8-4AA8-94ED-CF59EFAD7A20}" destId="{3458706D-8CB4-4639-8E63-743622C1FB4F}" srcOrd="0" destOrd="0" presId="urn:microsoft.com/office/officeart/2005/8/layout/hierarchy1"/>
    <dgm:cxn modelId="{5E93F530-AC80-4AFB-987B-AC8B4F40C7F5}" type="presParOf" srcId="{3458706D-8CB4-4639-8E63-743622C1FB4F}" destId="{E93C4D6C-1CF7-48E3-8B19-CDE4D658249A}" srcOrd="0" destOrd="0" presId="urn:microsoft.com/office/officeart/2005/8/layout/hierarchy1"/>
    <dgm:cxn modelId="{163FC979-62F2-410E-9060-8D5CA3615430}" type="presParOf" srcId="{3458706D-8CB4-4639-8E63-743622C1FB4F}" destId="{A483739B-E2DA-4271-B418-4185AD7AF5FC}" srcOrd="1" destOrd="0" presId="urn:microsoft.com/office/officeart/2005/8/layout/hierarchy1"/>
    <dgm:cxn modelId="{2830983D-04E4-4501-AB3E-45A2DFE46D76}" type="presParOf" srcId="{B51B0130-8DA8-4AA8-94ED-CF59EFAD7A20}" destId="{CF23A552-A3DB-4663-8003-6B00DD3EEFD8}" srcOrd="1" destOrd="0" presId="urn:microsoft.com/office/officeart/2005/8/layout/hierarchy1"/>
    <dgm:cxn modelId="{8E09131E-03C6-4ACB-AE77-5BC70ECAAB0B}" type="presParOf" srcId="{CF23A552-A3DB-4663-8003-6B00DD3EEFD8}" destId="{3A12B62D-30FD-4F0D-B4F3-8F49AAEEF624}" srcOrd="0" destOrd="0" presId="urn:microsoft.com/office/officeart/2005/8/layout/hierarchy1"/>
    <dgm:cxn modelId="{E8942AE7-89D8-4578-B7C1-32305A93FFE2}" type="presParOf" srcId="{CF23A552-A3DB-4663-8003-6B00DD3EEFD8}" destId="{40DE3E13-ED20-46BA-B345-5D54B85392A1}" srcOrd="1" destOrd="0" presId="urn:microsoft.com/office/officeart/2005/8/layout/hierarchy1"/>
    <dgm:cxn modelId="{4D255CB7-BBDD-41FA-ACC2-0C395CB6A529}" type="presParOf" srcId="{40DE3E13-ED20-46BA-B345-5D54B85392A1}" destId="{17DD863B-2524-444F-A73D-C6A73EE76A44}" srcOrd="0" destOrd="0" presId="urn:microsoft.com/office/officeart/2005/8/layout/hierarchy1"/>
    <dgm:cxn modelId="{A1A04820-9F6E-445E-809F-9F93CD5E8315}" type="presParOf" srcId="{17DD863B-2524-444F-A73D-C6A73EE76A44}" destId="{8861A736-6F78-454E-BA4B-A05EB537F2B7}" srcOrd="0" destOrd="0" presId="urn:microsoft.com/office/officeart/2005/8/layout/hierarchy1"/>
    <dgm:cxn modelId="{304E8FB7-3D25-42FC-8FF1-6FFC76597572}" type="presParOf" srcId="{17DD863B-2524-444F-A73D-C6A73EE76A44}" destId="{6257DB54-26DD-443B-AC76-45AF02595DDD}" srcOrd="1" destOrd="0" presId="urn:microsoft.com/office/officeart/2005/8/layout/hierarchy1"/>
    <dgm:cxn modelId="{FB790ECB-C52C-4756-9325-F6A089C675E2}" type="presParOf" srcId="{40DE3E13-ED20-46BA-B345-5D54B85392A1}" destId="{76EC132A-D130-4391-9C44-D30CB6EC754A}" srcOrd="1" destOrd="0" presId="urn:microsoft.com/office/officeart/2005/8/layout/hierarchy1"/>
    <dgm:cxn modelId="{5DA449A0-4C4D-4279-921B-CDCBA1044FE4}" type="presParOf" srcId="{CF23A552-A3DB-4663-8003-6B00DD3EEFD8}" destId="{6A403DBA-E16C-42EE-8B7A-59317E11648F}" srcOrd="2" destOrd="0" presId="urn:microsoft.com/office/officeart/2005/8/layout/hierarchy1"/>
    <dgm:cxn modelId="{F55B18DC-23BA-4888-B1DE-483D68EBE49A}" type="presParOf" srcId="{CF23A552-A3DB-4663-8003-6B00DD3EEFD8}" destId="{FDD7DEA5-9AE3-45E4-AB99-F2CEB7CC8914}" srcOrd="3" destOrd="0" presId="urn:microsoft.com/office/officeart/2005/8/layout/hierarchy1"/>
    <dgm:cxn modelId="{C7220B72-2F7E-4DBB-AB21-DD8985C60A7C}" type="presParOf" srcId="{FDD7DEA5-9AE3-45E4-AB99-F2CEB7CC8914}" destId="{F95DDF81-70B1-4C9C-803D-0C925B5AFE54}" srcOrd="0" destOrd="0" presId="urn:microsoft.com/office/officeart/2005/8/layout/hierarchy1"/>
    <dgm:cxn modelId="{8D37239C-7611-4C75-BFE5-263584FEFE32}" type="presParOf" srcId="{F95DDF81-70B1-4C9C-803D-0C925B5AFE54}" destId="{DCB03DB4-3CA0-4936-A3DA-014B732B6466}" srcOrd="0" destOrd="0" presId="urn:microsoft.com/office/officeart/2005/8/layout/hierarchy1"/>
    <dgm:cxn modelId="{0A422FBB-9443-49DD-9583-D1EBD536223C}" type="presParOf" srcId="{F95DDF81-70B1-4C9C-803D-0C925B5AFE54}" destId="{ADFF028A-A91E-4473-B2CD-89A0BB4F5426}" srcOrd="1" destOrd="0" presId="urn:microsoft.com/office/officeart/2005/8/layout/hierarchy1"/>
    <dgm:cxn modelId="{179F26B3-4B39-4C6C-8CA2-7F172DFD1F9C}" type="presParOf" srcId="{FDD7DEA5-9AE3-45E4-AB99-F2CEB7CC8914}" destId="{3D1071A5-4CD2-4C63-A004-379F3D89DB7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D19D24B-7B7F-45FF-86DA-4B8F334D8E35}" type="doc">
      <dgm:prSet loTypeId="urn:microsoft.com/office/officeart/2009/3/layout/HorizontalOrganizationChart" loCatId="hierarchy" qsTypeId="urn:microsoft.com/office/officeart/2005/8/quickstyle/3d5" qsCatId="3D" csTypeId="urn:microsoft.com/office/officeart/2005/8/colors/accent1_2" csCatId="accent1" phldr="1"/>
      <dgm:spPr/>
      <dgm:t>
        <a:bodyPr/>
        <a:lstStyle/>
        <a:p>
          <a:endParaRPr lang="en-US"/>
        </a:p>
      </dgm:t>
    </dgm:pt>
    <dgm:pt modelId="{9376DAED-B1C3-453D-B048-18A5289AEA3C}">
      <dgm:prSet custT="1"/>
      <dgm:spPr/>
      <dgm:t>
        <a:bodyPr/>
        <a:lstStyle/>
        <a:p>
          <a:r>
            <a:rPr lang="en-US" sz="4400" b="1" dirty="0">
              <a:effectLst/>
            </a:rPr>
            <a:t>NTP Indicators</a:t>
          </a:r>
        </a:p>
      </dgm:t>
    </dgm:pt>
    <dgm:pt modelId="{ADE9CA8F-132B-4D01-BD18-CA483525A70D}" type="parTrans" cxnId="{EBCFADD9-B041-4EA8-B443-47F7D983043C}">
      <dgm:prSet/>
      <dgm:spPr/>
      <dgm:t>
        <a:bodyPr/>
        <a:lstStyle/>
        <a:p>
          <a:endParaRPr lang="en-US"/>
        </a:p>
      </dgm:t>
    </dgm:pt>
    <dgm:pt modelId="{21AEA9B0-4A97-4900-87AA-341DDFA3C837}" type="sibTrans" cxnId="{EBCFADD9-B041-4EA8-B443-47F7D983043C}">
      <dgm:prSet/>
      <dgm:spPr/>
      <dgm:t>
        <a:bodyPr/>
        <a:lstStyle/>
        <a:p>
          <a:endParaRPr lang="en-US"/>
        </a:p>
      </dgm:t>
    </dgm:pt>
    <dgm:pt modelId="{3E7DFDDF-E95E-4D42-B3FE-481E38E09273}">
      <dgm:prSet/>
      <dgm:spPr/>
      <dgm:t>
        <a:bodyPr/>
        <a:lstStyle/>
        <a:p>
          <a:r>
            <a:rPr lang="en-US" dirty="0"/>
            <a:t>The Treatment </a:t>
          </a:r>
          <a:r>
            <a:rPr lang="en-US" b="1" dirty="0"/>
            <a:t>Success Rate</a:t>
          </a:r>
          <a:endParaRPr lang="en-US" dirty="0"/>
        </a:p>
      </dgm:t>
    </dgm:pt>
    <dgm:pt modelId="{6B8B1436-6BC7-4DD3-9AED-5E4BB9A018D0}" type="parTrans" cxnId="{6D4DDFED-427F-44E0-BEAD-D817C6E7924A}">
      <dgm:prSet/>
      <dgm:spPr/>
      <dgm:t>
        <a:bodyPr/>
        <a:lstStyle/>
        <a:p>
          <a:endParaRPr lang="en-US"/>
        </a:p>
      </dgm:t>
    </dgm:pt>
    <dgm:pt modelId="{144E8780-26A4-4AEE-965C-D6AE4BBDDABE}" type="sibTrans" cxnId="{6D4DDFED-427F-44E0-BEAD-D817C6E7924A}">
      <dgm:prSet/>
      <dgm:spPr/>
      <dgm:t>
        <a:bodyPr/>
        <a:lstStyle/>
        <a:p>
          <a:endParaRPr lang="en-US"/>
        </a:p>
      </dgm:t>
    </dgm:pt>
    <dgm:pt modelId="{B15B3501-39E2-4745-A269-0409A35ECB19}">
      <dgm:prSet custT="1"/>
      <dgm:spPr/>
      <dgm:t>
        <a:bodyPr/>
        <a:lstStyle/>
        <a:p>
          <a:r>
            <a:rPr lang="en-US" sz="4100" kern="1200" dirty="0"/>
            <a:t>The </a:t>
          </a:r>
          <a:r>
            <a:rPr lang="en-US" sz="4100" b="1" kern="1200" dirty="0">
              <a:latin typeface="Calibri"/>
              <a:ea typeface="+mn-ea"/>
              <a:cs typeface="+mn-cs"/>
            </a:rPr>
            <a:t>Defaulter Rate</a:t>
          </a:r>
        </a:p>
      </dgm:t>
    </dgm:pt>
    <dgm:pt modelId="{E195D493-7014-4A52-97A0-36DE6DF2A4E9}" type="parTrans" cxnId="{018E11E7-1A79-440B-86BC-20A272B7D3FB}">
      <dgm:prSet/>
      <dgm:spPr/>
      <dgm:t>
        <a:bodyPr/>
        <a:lstStyle/>
        <a:p>
          <a:endParaRPr lang="en-US"/>
        </a:p>
      </dgm:t>
    </dgm:pt>
    <dgm:pt modelId="{6228ACD8-3A5B-4826-AAF6-6655B5A4A8A5}" type="sibTrans" cxnId="{018E11E7-1A79-440B-86BC-20A272B7D3FB}">
      <dgm:prSet/>
      <dgm:spPr/>
      <dgm:t>
        <a:bodyPr/>
        <a:lstStyle/>
        <a:p>
          <a:endParaRPr lang="en-US"/>
        </a:p>
      </dgm:t>
    </dgm:pt>
    <dgm:pt modelId="{A935B16A-A22D-4F21-A695-A7DF3FA691B3}">
      <dgm:prSet custT="1"/>
      <dgm:spPr/>
      <dgm:t>
        <a:bodyPr/>
        <a:lstStyle/>
        <a:p>
          <a:r>
            <a:rPr lang="en-US" sz="4000" b="1" kern="1200" dirty="0">
              <a:latin typeface="Calibri"/>
              <a:ea typeface="+mn-ea"/>
              <a:cs typeface="+mn-cs"/>
            </a:rPr>
            <a:t>DOTS  Expansion </a:t>
          </a:r>
        </a:p>
      </dgm:t>
    </dgm:pt>
    <dgm:pt modelId="{1CEE34C2-8DAC-4002-A006-16033E3D7777}" type="parTrans" cxnId="{63668294-0AC6-44D5-B713-0352764030D9}">
      <dgm:prSet/>
      <dgm:spPr/>
      <dgm:t>
        <a:bodyPr/>
        <a:lstStyle/>
        <a:p>
          <a:endParaRPr lang="en-US"/>
        </a:p>
      </dgm:t>
    </dgm:pt>
    <dgm:pt modelId="{E13690D7-2823-4598-AECA-A2ED19A92CFE}" type="sibTrans" cxnId="{63668294-0AC6-44D5-B713-0352764030D9}">
      <dgm:prSet/>
      <dgm:spPr/>
      <dgm:t>
        <a:bodyPr/>
        <a:lstStyle/>
        <a:p>
          <a:endParaRPr lang="en-US"/>
        </a:p>
      </dgm:t>
    </dgm:pt>
    <dgm:pt modelId="{2A9C3FFE-99F4-41EA-BA32-CEDE7B925E81}" type="pres">
      <dgm:prSet presAssocID="{1D19D24B-7B7F-45FF-86DA-4B8F334D8E35}" presName="hierChild1" presStyleCnt="0">
        <dgm:presLayoutVars>
          <dgm:orgChart val="1"/>
          <dgm:chPref val="1"/>
          <dgm:dir/>
          <dgm:animOne val="branch"/>
          <dgm:animLvl val="lvl"/>
          <dgm:resizeHandles/>
        </dgm:presLayoutVars>
      </dgm:prSet>
      <dgm:spPr/>
    </dgm:pt>
    <dgm:pt modelId="{ABF5B436-3AE3-4E5C-9405-7B6AF8B82DF5}" type="pres">
      <dgm:prSet presAssocID="{9376DAED-B1C3-453D-B048-18A5289AEA3C}" presName="hierRoot1" presStyleCnt="0">
        <dgm:presLayoutVars>
          <dgm:hierBranch val="init"/>
        </dgm:presLayoutVars>
      </dgm:prSet>
      <dgm:spPr/>
    </dgm:pt>
    <dgm:pt modelId="{A7DA8F99-B86E-493D-93FB-D9898966254B}" type="pres">
      <dgm:prSet presAssocID="{9376DAED-B1C3-453D-B048-18A5289AEA3C}" presName="rootComposite1" presStyleCnt="0"/>
      <dgm:spPr/>
    </dgm:pt>
    <dgm:pt modelId="{71A2A202-6967-47D6-849D-D232C9A51697}" type="pres">
      <dgm:prSet presAssocID="{9376DAED-B1C3-453D-B048-18A5289AEA3C}" presName="rootText1" presStyleLbl="node0" presStyleIdx="0" presStyleCnt="1">
        <dgm:presLayoutVars>
          <dgm:chPref val="3"/>
        </dgm:presLayoutVars>
      </dgm:prSet>
      <dgm:spPr/>
    </dgm:pt>
    <dgm:pt modelId="{8FA6BADB-792F-4248-8301-1F731059192E}" type="pres">
      <dgm:prSet presAssocID="{9376DAED-B1C3-453D-B048-18A5289AEA3C}" presName="rootConnector1" presStyleLbl="node1" presStyleIdx="0" presStyleCnt="0"/>
      <dgm:spPr/>
    </dgm:pt>
    <dgm:pt modelId="{ECF80938-2C8F-47F9-9661-FAD5C48E02FA}" type="pres">
      <dgm:prSet presAssocID="{9376DAED-B1C3-453D-B048-18A5289AEA3C}" presName="hierChild2" presStyleCnt="0"/>
      <dgm:spPr/>
    </dgm:pt>
    <dgm:pt modelId="{2C365E6B-5A7B-4AE0-ACEA-21EDF90A50FC}" type="pres">
      <dgm:prSet presAssocID="{6B8B1436-6BC7-4DD3-9AED-5E4BB9A018D0}" presName="Name64" presStyleLbl="parChTrans1D2" presStyleIdx="0" presStyleCnt="3"/>
      <dgm:spPr/>
    </dgm:pt>
    <dgm:pt modelId="{FBAA9662-6776-4B75-AF82-1E079EFAA4C5}" type="pres">
      <dgm:prSet presAssocID="{3E7DFDDF-E95E-4D42-B3FE-481E38E09273}" presName="hierRoot2" presStyleCnt="0">
        <dgm:presLayoutVars>
          <dgm:hierBranch val="init"/>
        </dgm:presLayoutVars>
      </dgm:prSet>
      <dgm:spPr/>
    </dgm:pt>
    <dgm:pt modelId="{D727BE76-A734-4CFD-86F7-DF94E932DB3E}" type="pres">
      <dgm:prSet presAssocID="{3E7DFDDF-E95E-4D42-B3FE-481E38E09273}" presName="rootComposite" presStyleCnt="0"/>
      <dgm:spPr/>
    </dgm:pt>
    <dgm:pt modelId="{C1F0EA40-6C76-4219-AE96-BBDA970EBFF1}" type="pres">
      <dgm:prSet presAssocID="{3E7DFDDF-E95E-4D42-B3FE-481E38E09273}" presName="rootText" presStyleLbl="node2" presStyleIdx="0" presStyleCnt="3">
        <dgm:presLayoutVars>
          <dgm:chPref val="3"/>
        </dgm:presLayoutVars>
      </dgm:prSet>
      <dgm:spPr/>
    </dgm:pt>
    <dgm:pt modelId="{905971D5-44EC-4DA0-BCE4-5E66F5C8ABE9}" type="pres">
      <dgm:prSet presAssocID="{3E7DFDDF-E95E-4D42-B3FE-481E38E09273}" presName="rootConnector" presStyleLbl="node2" presStyleIdx="0" presStyleCnt="3"/>
      <dgm:spPr/>
    </dgm:pt>
    <dgm:pt modelId="{478753CA-1CEB-4A6D-9EF1-86C2869D783D}" type="pres">
      <dgm:prSet presAssocID="{3E7DFDDF-E95E-4D42-B3FE-481E38E09273}" presName="hierChild4" presStyleCnt="0"/>
      <dgm:spPr/>
    </dgm:pt>
    <dgm:pt modelId="{4919153F-B576-483A-83A2-8438EB9EF20D}" type="pres">
      <dgm:prSet presAssocID="{3E7DFDDF-E95E-4D42-B3FE-481E38E09273}" presName="hierChild5" presStyleCnt="0"/>
      <dgm:spPr/>
    </dgm:pt>
    <dgm:pt modelId="{8383EBC3-B9F9-4929-99F5-618BC823CF29}" type="pres">
      <dgm:prSet presAssocID="{E195D493-7014-4A52-97A0-36DE6DF2A4E9}" presName="Name64" presStyleLbl="parChTrans1D2" presStyleIdx="1" presStyleCnt="3"/>
      <dgm:spPr/>
    </dgm:pt>
    <dgm:pt modelId="{09CE0571-B615-4DA7-982C-51196626C268}" type="pres">
      <dgm:prSet presAssocID="{B15B3501-39E2-4745-A269-0409A35ECB19}" presName="hierRoot2" presStyleCnt="0">
        <dgm:presLayoutVars>
          <dgm:hierBranch val="init"/>
        </dgm:presLayoutVars>
      </dgm:prSet>
      <dgm:spPr/>
    </dgm:pt>
    <dgm:pt modelId="{E09172D6-DFDC-4A0A-AC6C-5BADC2FA3F0E}" type="pres">
      <dgm:prSet presAssocID="{B15B3501-39E2-4745-A269-0409A35ECB19}" presName="rootComposite" presStyleCnt="0"/>
      <dgm:spPr/>
    </dgm:pt>
    <dgm:pt modelId="{0AE5ABCD-18CC-4A00-BB84-B9C3983A9563}" type="pres">
      <dgm:prSet presAssocID="{B15B3501-39E2-4745-A269-0409A35ECB19}" presName="rootText" presStyleLbl="node2" presStyleIdx="1" presStyleCnt="3">
        <dgm:presLayoutVars>
          <dgm:chPref val="3"/>
        </dgm:presLayoutVars>
      </dgm:prSet>
      <dgm:spPr/>
    </dgm:pt>
    <dgm:pt modelId="{40CC0C59-750E-4181-A9CF-F5F97BACC02A}" type="pres">
      <dgm:prSet presAssocID="{B15B3501-39E2-4745-A269-0409A35ECB19}" presName="rootConnector" presStyleLbl="node2" presStyleIdx="1" presStyleCnt="3"/>
      <dgm:spPr/>
    </dgm:pt>
    <dgm:pt modelId="{D4084986-C619-4429-833E-9477778938A4}" type="pres">
      <dgm:prSet presAssocID="{B15B3501-39E2-4745-A269-0409A35ECB19}" presName="hierChild4" presStyleCnt="0"/>
      <dgm:spPr/>
    </dgm:pt>
    <dgm:pt modelId="{DB7E380C-6397-4B19-95E5-A403F9AE05B3}" type="pres">
      <dgm:prSet presAssocID="{B15B3501-39E2-4745-A269-0409A35ECB19}" presName="hierChild5" presStyleCnt="0"/>
      <dgm:spPr/>
    </dgm:pt>
    <dgm:pt modelId="{0B7059E5-0705-4A17-87B9-85D3BE9B9C3C}" type="pres">
      <dgm:prSet presAssocID="{1CEE34C2-8DAC-4002-A006-16033E3D7777}" presName="Name64" presStyleLbl="parChTrans1D2" presStyleIdx="2" presStyleCnt="3"/>
      <dgm:spPr/>
    </dgm:pt>
    <dgm:pt modelId="{52DF25C2-A7F6-4462-81C8-239DC5C5768A}" type="pres">
      <dgm:prSet presAssocID="{A935B16A-A22D-4F21-A695-A7DF3FA691B3}" presName="hierRoot2" presStyleCnt="0">
        <dgm:presLayoutVars>
          <dgm:hierBranch val="init"/>
        </dgm:presLayoutVars>
      </dgm:prSet>
      <dgm:spPr/>
    </dgm:pt>
    <dgm:pt modelId="{69248E67-0006-4C94-B1E9-4696B6D57AB5}" type="pres">
      <dgm:prSet presAssocID="{A935B16A-A22D-4F21-A695-A7DF3FA691B3}" presName="rootComposite" presStyleCnt="0"/>
      <dgm:spPr/>
    </dgm:pt>
    <dgm:pt modelId="{D5C82F76-0BD8-481D-9C79-A5F4330149D0}" type="pres">
      <dgm:prSet presAssocID="{A935B16A-A22D-4F21-A695-A7DF3FA691B3}" presName="rootText" presStyleLbl="node2" presStyleIdx="2" presStyleCnt="3">
        <dgm:presLayoutVars>
          <dgm:chPref val="3"/>
        </dgm:presLayoutVars>
      </dgm:prSet>
      <dgm:spPr/>
    </dgm:pt>
    <dgm:pt modelId="{ECF915A2-8FDD-4D0C-86ED-20F44AA04D5F}" type="pres">
      <dgm:prSet presAssocID="{A935B16A-A22D-4F21-A695-A7DF3FA691B3}" presName="rootConnector" presStyleLbl="node2" presStyleIdx="2" presStyleCnt="3"/>
      <dgm:spPr/>
    </dgm:pt>
    <dgm:pt modelId="{B70A2486-1492-499D-9BF8-5D12E1E02066}" type="pres">
      <dgm:prSet presAssocID="{A935B16A-A22D-4F21-A695-A7DF3FA691B3}" presName="hierChild4" presStyleCnt="0"/>
      <dgm:spPr/>
    </dgm:pt>
    <dgm:pt modelId="{8EF358AF-49B8-4739-922B-776AC6C468A1}" type="pres">
      <dgm:prSet presAssocID="{A935B16A-A22D-4F21-A695-A7DF3FA691B3}" presName="hierChild5" presStyleCnt="0"/>
      <dgm:spPr/>
    </dgm:pt>
    <dgm:pt modelId="{AE8C5CEA-94F4-4D75-8A5B-FB92AA019A38}" type="pres">
      <dgm:prSet presAssocID="{9376DAED-B1C3-453D-B048-18A5289AEA3C}" presName="hierChild3" presStyleCnt="0"/>
      <dgm:spPr/>
    </dgm:pt>
  </dgm:ptLst>
  <dgm:cxnLst>
    <dgm:cxn modelId="{42585E20-7F92-4A48-97C3-5943E12186AD}" type="presOf" srcId="{1D19D24B-7B7F-45FF-86DA-4B8F334D8E35}" destId="{2A9C3FFE-99F4-41EA-BA32-CEDE7B925E81}" srcOrd="0" destOrd="0" presId="urn:microsoft.com/office/officeart/2009/3/layout/HorizontalOrganizationChart"/>
    <dgm:cxn modelId="{B4D42929-C8A1-4340-998E-B72AD46D522D}" type="presOf" srcId="{B15B3501-39E2-4745-A269-0409A35ECB19}" destId="{0AE5ABCD-18CC-4A00-BB84-B9C3983A9563}" srcOrd="0" destOrd="0" presId="urn:microsoft.com/office/officeart/2009/3/layout/HorizontalOrganizationChart"/>
    <dgm:cxn modelId="{60F15E37-5210-41AA-827F-7C6B547AD952}" type="presOf" srcId="{A935B16A-A22D-4F21-A695-A7DF3FA691B3}" destId="{ECF915A2-8FDD-4D0C-86ED-20F44AA04D5F}" srcOrd="1" destOrd="0" presId="urn:microsoft.com/office/officeart/2009/3/layout/HorizontalOrganizationChart"/>
    <dgm:cxn modelId="{F17D4A46-4F89-472B-8BA3-A678316B8B22}" type="presOf" srcId="{6B8B1436-6BC7-4DD3-9AED-5E4BB9A018D0}" destId="{2C365E6B-5A7B-4AE0-ACEA-21EDF90A50FC}" srcOrd="0" destOrd="0" presId="urn:microsoft.com/office/officeart/2009/3/layout/HorizontalOrganizationChart"/>
    <dgm:cxn modelId="{EAA6796A-8412-4117-B84A-A84A78E60DDB}" type="presOf" srcId="{1CEE34C2-8DAC-4002-A006-16033E3D7777}" destId="{0B7059E5-0705-4A17-87B9-85D3BE9B9C3C}" srcOrd="0" destOrd="0" presId="urn:microsoft.com/office/officeart/2009/3/layout/HorizontalOrganizationChart"/>
    <dgm:cxn modelId="{2EC94C84-FC84-4402-AAB7-7182110628A6}" type="presOf" srcId="{3E7DFDDF-E95E-4D42-B3FE-481E38E09273}" destId="{905971D5-44EC-4DA0-BCE4-5E66F5C8ABE9}" srcOrd="1" destOrd="0" presId="urn:microsoft.com/office/officeart/2009/3/layout/HorizontalOrganizationChart"/>
    <dgm:cxn modelId="{702BEA89-8C52-42BA-A218-4BB87192CB73}" type="presOf" srcId="{3E7DFDDF-E95E-4D42-B3FE-481E38E09273}" destId="{C1F0EA40-6C76-4219-AE96-BBDA970EBFF1}" srcOrd="0" destOrd="0" presId="urn:microsoft.com/office/officeart/2009/3/layout/HorizontalOrganizationChart"/>
    <dgm:cxn modelId="{8DD5DC91-060B-43D1-A8D7-589DB37A7EED}" type="presOf" srcId="{A935B16A-A22D-4F21-A695-A7DF3FA691B3}" destId="{D5C82F76-0BD8-481D-9C79-A5F4330149D0}" srcOrd="0" destOrd="0" presId="urn:microsoft.com/office/officeart/2009/3/layout/HorizontalOrganizationChart"/>
    <dgm:cxn modelId="{63668294-0AC6-44D5-B713-0352764030D9}" srcId="{9376DAED-B1C3-453D-B048-18A5289AEA3C}" destId="{A935B16A-A22D-4F21-A695-A7DF3FA691B3}" srcOrd="2" destOrd="0" parTransId="{1CEE34C2-8DAC-4002-A006-16033E3D7777}" sibTransId="{E13690D7-2823-4598-AECA-A2ED19A92CFE}"/>
    <dgm:cxn modelId="{0CDCBA9D-353A-466D-BE68-16D3BF0DFF97}" type="presOf" srcId="{9376DAED-B1C3-453D-B048-18A5289AEA3C}" destId="{71A2A202-6967-47D6-849D-D232C9A51697}" srcOrd="0" destOrd="0" presId="urn:microsoft.com/office/officeart/2009/3/layout/HorizontalOrganizationChart"/>
    <dgm:cxn modelId="{D9C888BA-8645-4AEA-B60B-DDC991798152}" type="presOf" srcId="{9376DAED-B1C3-453D-B048-18A5289AEA3C}" destId="{8FA6BADB-792F-4248-8301-1F731059192E}" srcOrd="1" destOrd="0" presId="urn:microsoft.com/office/officeart/2009/3/layout/HorizontalOrganizationChart"/>
    <dgm:cxn modelId="{0D3EB7D2-37BA-4354-BED2-C80C2E14C809}" type="presOf" srcId="{B15B3501-39E2-4745-A269-0409A35ECB19}" destId="{40CC0C59-750E-4181-A9CF-F5F97BACC02A}" srcOrd="1" destOrd="0" presId="urn:microsoft.com/office/officeart/2009/3/layout/HorizontalOrganizationChart"/>
    <dgm:cxn modelId="{EBCFADD9-B041-4EA8-B443-47F7D983043C}" srcId="{1D19D24B-7B7F-45FF-86DA-4B8F334D8E35}" destId="{9376DAED-B1C3-453D-B048-18A5289AEA3C}" srcOrd="0" destOrd="0" parTransId="{ADE9CA8F-132B-4D01-BD18-CA483525A70D}" sibTransId="{21AEA9B0-4A97-4900-87AA-341DDFA3C837}"/>
    <dgm:cxn modelId="{018E11E7-1A79-440B-86BC-20A272B7D3FB}" srcId="{9376DAED-B1C3-453D-B048-18A5289AEA3C}" destId="{B15B3501-39E2-4745-A269-0409A35ECB19}" srcOrd="1" destOrd="0" parTransId="{E195D493-7014-4A52-97A0-36DE6DF2A4E9}" sibTransId="{6228ACD8-3A5B-4826-AAF6-6655B5A4A8A5}"/>
    <dgm:cxn modelId="{95760EEB-8F1D-490E-BB99-0EAE0DC7CC10}" type="presOf" srcId="{E195D493-7014-4A52-97A0-36DE6DF2A4E9}" destId="{8383EBC3-B9F9-4929-99F5-618BC823CF29}" srcOrd="0" destOrd="0" presId="urn:microsoft.com/office/officeart/2009/3/layout/HorizontalOrganizationChart"/>
    <dgm:cxn modelId="{6D4DDFED-427F-44E0-BEAD-D817C6E7924A}" srcId="{9376DAED-B1C3-453D-B048-18A5289AEA3C}" destId="{3E7DFDDF-E95E-4D42-B3FE-481E38E09273}" srcOrd="0" destOrd="0" parTransId="{6B8B1436-6BC7-4DD3-9AED-5E4BB9A018D0}" sibTransId="{144E8780-26A4-4AEE-965C-D6AE4BBDDABE}"/>
    <dgm:cxn modelId="{70BA0197-F8D9-45A2-B52F-2030794E4463}" type="presParOf" srcId="{2A9C3FFE-99F4-41EA-BA32-CEDE7B925E81}" destId="{ABF5B436-3AE3-4E5C-9405-7B6AF8B82DF5}" srcOrd="0" destOrd="0" presId="urn:microsoft.com/office/officeart/2009/3/layout/HorizontalOrganizationChart"/>
    <dgm:cxn modelId="{4428A214-1A48-4E0B-BF1F-A2BF71263E8A}" type="presParOf" srcId="{ABF5B436-3AE3-4E5C-9405-7B6AF8B82DF5}" destId="{A7DA8F99-B86E-493D-93FB-D9898966254B}" srcOrd="0" destOrd="0" presId="urn:microsoft.com/office/officeart/2009/3/layout/HorizontalOrganizationChart"/>
    <dgm:cxn modelId="{246AF054-0CAC-44BF-B84C-6A4E2E54DEF2}" type="presParOf" srcId="{A7DA8F99-B86E-493D-93FB-D9898966254B}" destId="{71A2A202-6967-47D6-849D-D232C9A51697}" srcOrd="0" destOrd="0" presId="urn:microsoft.com/office/officeart/2009/3/layout/HorizontalOrganizationChart"/>
    <dgm:cxn modelId="{AE8C2E3B-B4D6-42A6-BC94-A3D8BE6DB48E}" type="presParOf" srcId="{A7DA8F99-B86E-493D-93FB-D9898966254B}" destId="{8FA6BADB-792F-4248-8301-1F731059192E}" srcOrd="1" destOrd="0" presId="urn:microsoft.com/office/officeart/2009/3/layout/HorizontalOrganizationChart"/>
    <dgm:cxn modelId="{082FA21C-EF38-4271-B835-811E9BBE8B9E}" type="presParOf" srcId="{ABF5B436-3AE3-4E5C-9405-7B6AF8B82DF5}" destId="{ECF80938-2C8F-47F9-9661-FAD5C48E02FA}" srcOrd="1" destOrd="0" presId="urn:microsoft.com/office/officeart/2009/3/layout/HorizontalOrganizationChart"/>
    <dgm:cxn modelId="{6C58CE37-DA30-4EC6-8EB5-48DC82CF5D8D}" type="presParOf" srcId="{ECF80938-2C8F-47F9-9661-FAD5C48E02FA}" destId="{2C365E6B-5A7B-4AE0-ACEA-21EDF90A50FC}" srcOrd="0" destOrd="0" presId="urn:microsoft.com/office/officeart/2009/3/layout/HorizontalOrganizationChart"/>
    <dgm:cxn modelId="{B56B4DDF-BE9B-4196-B010-C2072BCE3A6F}" type="presParOf" srcId="{ECF80938-2C8F-47F9-9661-FAD5C48E02FA}" destId="{FBAA9662-6776-4B75-AF82-1E079EFAA4C5}" srcOrd="1" destOrd="0" presId="urn:microsoft.com/office/officeart/2009/3/layout/HorizontalOrganizationChart"/>
    <dgm:cxn modelId="{E2CA9C5B-13A8-4C69-8FA4-C4CC056373C8}" type="presParOf" srcId="{FBAA9662-6776-4B75-AF82-1E079EFAA4C5}" destId="{D727BE76-A734-4CFD-86F7-DF94E932DB3E}" srcOrd="0" destOrd="0" presId="urn:microsoft.com/office/officeart/2009/3/layout/HorizontalOrganizationChart"/>
    <dgm:cxn modelId="{D4B30B67-5E01-4397-A68E-B9A52C0202C8}" type="presParOf" srcId="{D727BE76-A734-4CFD-86F7-DF94E932DB3E}" destId="{C1F0EA40-6C76-4219-AE96-BBDA970EBFF1}" srcOrd="0" destOrd="0" presId="urn:microsoft.com/office/officeart/2009/3/layout/HorizontalOrganizationChart"/>
    <dgm:cxn modelId="{2885AD3F-93D9-46D4-ACFE-BBDD367467F7}" type="presParOf" srcId="{D727BE76-A734-4CFD-86F7-DF94E932DB3E}" destId="{905971D5-44EC-4DA0-BCE4-5E66F5C8ABE9}" srcOrd="1" destOrd="0" presId="urn:microsoft.com/office/officeart/2009/3/layout/HorizontalOrganizationChart"/>
    <dgm:cxn modelId="{AADBE23A-51D1-4E98-8B87-27FBC609F15A}" type="presParOf" srcId="{FBAA9662-6776-4B75-AF82-1E079EFAA4C5}" destId="{478753CA-1CEB-4A6D-9EF1-86C2869D783D}" srcOrd="1" destOrd="0" presId="urn:microsoft.com/office/officeart/2009/3/layout/HorizontalOrganizationChart"/>
    <dgm:cxn modelId="{BF00CDA8-5B11-4C64-A888-1070590C82B5}" type="presParOf" srcId="{FBAA9662-6776-4B75-AF82-1E079EFAA4C5}" destId="{4919153F-B576-483A-83A2-8438EB9EF20D}" srcOrd="2" destOrd="0" presId="urn:microsoft.com/office/officeart/2009/3/layout/HorizontalOrganizationChart"/>
    <dgm:cxn modelId="{37C42F09-9DAE-4CC8-BAC5-03D06FB67547}" type="presParOf" srcId="{ECF80938-2C8F-47F9-9661-FAD5C48E02FA}" destId="{8383EBC3-B9F9-4929-99F5-618BC823CF29}" srcOrd="2" destOrd="0" presId="urn:microsoft.com/office/officeart/2009/3/layout/HorizontalOrganizationChart"/>
    <dgm:cxn modelId="{389FB234-292F-4EC1-8841-3ED297962749}" type="presParOf" srcId="{ECF80938-2C8F-47F9-9661-FAD5C48E02FA}" destId="{09CE0571-B615-4DA7-982C-51196626C268}" srcOrd="3" destOrd="0" presId="urn:microsoft.com/office/officeart/2009/3/layout/HorizontalOrganizationChart"/>
    <dgm:cxn modelId="{BD94C480-40DB-4DF3-A2A9-71B3B5900838}" type="presParOf" srcId="{09CE0571-B615-4DA7-982C-51196626C268}" destId="{E09172D6-DFDC-4A0A-AC6C-5BADC2FA3F0E}" srcOrd="0" destOrd="0" presId="urn:microsoft.com/office/officeart/2009/3/layout/HorizontalOrganizationChart"/>
    <dgm:cxn modelId="{2E2F83DC-CF06-45EE-9A30-1F11E6C29CA5}" type="presParOf" srcId="{E09172D6-DFDC-4A0A-AC6C-5BADC2FA3F0E}" destId="{0AE5ABCD-18CC-4A00-BB84-B9C3983A9563}" srcOrd="0" destOrd="0" presId="urn:microsoft.com/office/officeart/2009/3/layout/HorizontalOrganizationChart"/>
    <dgm:cxn modelId="{2E7AD7F7-D3EE-485E-A536-D346673A9FF9}" type="presParOf" srcId="{E09172D6-DFDC-4A0A-AC6C-5BADC2FA3F0E}" destId="{40CC0C59-750E-4181-A9CF-F5F97BACC02A}" srcOrd="1" destOrd="0" presId="urn:microsoft.com/office/officeart/2009/3/layout/HorizontalOrganizationChart"/>
    <dgm:cxn modelId="{B3DD046B-FE03-48D8-BDF2-4FB7A803034D}" type="presParOf" srcId="{09CE0571-B615-4DA7-982C-51196626C268}" destId="{D4084986-C619-4429-833E-9477778938A4}" srcOrd="1" destOrd="0" presId="urn:microsoft.com/office/officeart/2009/3/layout/HorizontalOrganizationChart"/>
    <dgm:cxn modelId="{AB9F0E9A-3E99-4AC7-ABBA-98D259A65292}" type="presParOf" srcId="{09CE0571-B615-4DA7-982C-51196626C268}" destId="{DB7E380C-6397-4B19-95E5-A403F9AE05B3}" srcOrd="2" destOrd="0" presId="urn:microsoft.com/office/officeart/2009/3/layout/HorizontalOrganizationChart"/>
    <dgm:cxn modelId="{286E5F9F-6A51-4537-82EE-E977E8762417}" type="presParOf" srcId="{ECF80938-2C8F-47F9-9661-FAD5C48E02FA}" destId="{0B7059E5-0705-4A17-87B9-85D3BE9B9C3C}" srcOrd="4" destOrd="0" presId="urn:microsoft.com/office/officeart/2009/3/layout/HorizontalOrganizationChart"/>
    <dgm:cxn modelId="{6ACFBDE9-088C-4DB9-B82C-E32474BD21B0}" type="presParOf" srcId="{ECF80938-2C8F-47F9-9661-FAD5C48E02FA}" destId="{52DF25C2-A7F6-4462-81C8-239DC5C5768A}" srcOrd="5" destOrd="0" presId="urn:microsoft.com/office/officeart/2009/3/layout/HorizontalOrganizationChart"/>
    <dgm:cxn modelId="{003669EA-3263-469A-9421-FD0F232BE064}" type="presParOf" srcId="{52DF25C2-A7F6-4462-81C8-239DC5C5768A}" destId="{69248E67-0006-4C94-B1E9-4696B6D57AB5}" srcOrd="0" destOrd="0" presId="urn:microsoft.com/office/officeart/2009/3/layout/HorizontalOrganizationChart"/>
    <dgm:cxn modelId="{72C7E982-5F26-4A99-93F4-0A91B087EAEC}" type="presParOf" srcId="{69248E67-0006-4C94-B1E9-4696B6D57AB5}" destId="{D5C82F76-0BD8-481D-9C79-A5F4330149D0}" srcOrd="0" destOrd="0" presId="urn:microsoft.com/office/officeart/2009/3/layout/HorizontalOrganizationChart"/>
    <dgm:cxn modelId="{6D333A41-1959-4311-AA81-6A60D50859F2}" type="presParOf" srcId="{69248E67-0006-4C94-B1E9-4696B6D57AB5}" destId="{ECF915A2-8FDD-4D0C-86ED-20F44AA04D5F}" srcOrd="1" destOrd="0" presId="urn:microsoft.com/office/officeart/2009/3/layout/HorizontalOrganizationChart"/>
    <dgm:cxn modelId="{6F53FE9E-33DA-4FAD-908D-4DF74DF29979}" type="presParOf" srcId="{52DF25C2-A7F6-4462-81C8-239DC5C5768A}" destId="{B70A2486-1492-499D-9BF8-5D12E1E02066}" srcOrd="1" destOrd="0" presId="urn:microsoft.com/office/officeart/2009/3/layout/HorizontalOrganizationChart"/>
    <dgm:cxn modelId="{44BBB1E2-3A49-49F1-924E-3D939AF59481}" type="presParOf" srcId="{52DF25C2-A7F6-4462-81C8-239DC5C5768A}" destId="{8EF358AF-49B8-4739-922B-776AC6C468A1}" srcOrd="2" destOrd="0" presId="urn:microsoft.com/office/officeart/2009/3/layout/HorizontalOrganizationChart"/>
    <dgm:cxn modelId="{C5D04251-ED60-4498-8156-7460D69F2062}" type="presParOf" srcId="{ABF5B436-3AE3-4E5C-9405-7B6AF8B82DF5}" destId="{AE8C5CEA-94F4-4D75-8A5B-FB92AA019A38}"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8B5F5-E43F-4014-9123-10982DFE7D56}">
      <dsp:nvSpPr>
        <dsp:cNvPr id="0" name=""/>
        <dsp:cNvSpPr/>
      </dsp:nvSpPr>
      <dsp:spPr>
        <a:xfrm>
          <a:off x="4743811" y="3150364"/>
          <a:ext cx="2177673" cy="217767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1" kern="1200">
              <a:effectLst/>
            </a:rPr>
            <a:t>Yemen National Health Programs</a:t>
          </a:r>
          <a:endParaRPr lang="en-US" sz="2600" kern="1200" dirty="0">
            <a:effectLst/>
          </a:endParaRPr>
        </a:p>
      </dsp:txBody>
      <dsp:txXfrm>
        <a:off x="5062724" y="3469277"/>
        <a:ext cx="1539847" cy="1539847"/>
      </dsp:txXfrm>
    </dsp:sp>
    <dsp:sp modelId="{0D4CA67E-7733-4A15-A984-29C2A7B78D4C}">
      <dsp:nvSpPr>
        <dsp:cNvPr id="0" name=""/>
        <dsp:cNvSpPr/>
      </dsp:nvSpPr>
      <dsp:spPr>
        <a:xfrm rot="10800000">
          <a:off x="2203748" y="3928882"/>
          <a:ext cx="2400358" cy="620637"/>
        </a:xfrm>
        <a:prstGeom prst="lef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45AB196-DE7E-477A-A456-D296B3763380}">
      <dsp:nvSpPr>
        <dsp:cNvPr id="0" name=""/>
        <dsp:cNvSpPr/>
      </dsp:nvSpPr>
      <dsp:spPr>
        <a:xfrm>
          <a:off x="1441563" y="3629452"/>
          <a:ext cx="1524371" cy="121949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rPr>
            <a:t>EPI : Expanded Program on Immunization</a:t>
          </a:r>
          <a:endParaRPr lang="en-US" sz="1600" kern="1200" dirty="0">
            <a:effectLst/>
          </a:endParaRPr>
        </a:p>
      </dsp:txBody>
      <dsp:txXfrm>
        <a:off x="1477281" y="3665170"/>
        <a:ext cx="1452935" cy="1148061"/>
      </dsp:txXfrm>
    </dsp:sp>
    <dsp:sp modelId="{568E28BD-FEFB-4B76-84F2-5912715C41C2}">
      <dsp:nvSpPr>
        <dsp:cNvPr id="0" name=""/>
        <dsp:cNvSpPr/>
      </dsp:nvSpPr>
      <dsp:spPr>
        <a:xfrm rot="12600000">
          <a:off x="2529135" y="2714522"/>
          <a:ext cx="2400358" cy="620637"/>
        </a:xfrm>
        <a:prstGeom prst="lef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146162E-275B-4327-BF98-5AE5969218FB}">
      <dsp:nvSpPr>
        <dsp:cNvPr id="0" name=""/>
        <dsp:cNvSpPr/>
      </dsp:nvSpPr>
      <dsp:spPr>
        <a:xfrm>
          <a:off x="1927743" y="1815002"/>
          <a:ext cx="1524371" cy="121949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b="1" kern="1200">
              <a:effectLst/>
            </a:rPr>
            <a:t>Nutrition</a:t>
          </a:r>
          <a:endParaRPr lang="en-US" sz="1600" kern="1200">
            <a:effectLst/>
          </a:endParaRPr>
        </a:p>
      </dsp:txBody>
      <dsp:txXfrm>
        <a:off x="1963461" y="1850720"/>
        <a:ext cx="1452935" cy="1148061"/>
      </dsp:txXfrm>
    </dsp:sp>
    <dsp:sp modelId="{B5E24B25-DBB9-439D-89E5-51F8152CDE48}">
      <dsp:nvSpPr>
        <dsp:cNvPr id="0" name=""/>
        <dsp:cNvSpPr/>
      </dsp:nvSpPr>
      <dsp:spPr>
        <a:xfrm rot="14400000">
          <a:off x="3418108" y="1825549"/>
          <a:ext cx="2400358" cy="620637"/>
        </a:xfrm>
        <a:prstGeom prst="lef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9A21AB8-4FA0-48C0-B2DA-EE69A4182173}">
      <dsp:nvSpPr>
        <dsp:cNvPr id="0" name=""/>
        <dsp:cNvSpPr/>
      </dsp:nvSpPr>
      <dsp:spPr>
        <a:xfrm>
          <a:off x="3256012" y="486733"/>
          <a:ext cx="1524371" cy="1219497"/>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rPr>
            <a:t>NMCP : National Malaria Control Program</a:t>
          </a:r>
          <a:endParaRPr lang="en-US" sz="1600" kern="1200" dirty="0">
            <a:effectLst/>
          </a:endParaRPr>
        </a:p>
      </dsp:txBody>
      <dsp:txXfrm>
        <a:off x="3291730" y="522451"/>
        <a:ext cx="1452935" cy="1148061"/>
      </dsp:txXfrm>
    </dsp:sp>
    <dsp:sp modelId="{5DBD5277-4FC2-4DAA-817F-7DFEF7F33DCC}">
      <dsp:nvSpPr>
        <dsp:cNvPr id="0" name=""/>
        <dsp:cNvSpPr/>
      </dsp:nvSpPr>
      <dsp:spPr>
        <a:xfrm rot="16200000">
          <a:off x="4632468" y="1500162"/>
          <a:ext cx="2400358" cy="620637"/>
        </a:xfrm>
        <a:prstGeom prst="lef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BC757AF-BB25-4D68-B570-4B3C2B94CF82}">
      <dsp:nvSpPr>
        <dsp:cNvPr id="0" name=""/>
        <dsp:cNvSpPr/>
      </dsp:nvSpPr>
      <dsp:spPr>
        <a:xfrm>
          <a:off x="5070462" y="553"/>
          <a:ext cx="1524371" cy="1219497"/>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b="1" kern="1200">
              <a:effectLst/>
            </a:rPr>
            <a:t>TCP : Tuberculosis Control Program</a:t>
          </a:r>
          <a:endParaRPr lang="en-US" sz="1600" kern="1200" dirty="0">
            <a:effectLst/>
          </a:endParaRPr>
        </a:p>
      </dsp:txBody>
      <dsp:txXfrm>
        <a:off x="5106180" y="36271"/>
        <a:ext cx="1452935" cy="1148061"/>
      </dsp:txXfrm>
    </dsp:sp>
    <dsp:sp modelId="{34930DD7-8543-4130-9A91-0330D3A88907}">
      <dsp:nvSpPr>
        <dsp:cNvPr id="0" name=""/>
        <dsp:cNvSpPr/>
      </dsp:nvSpPr>
      <dsp:spPr>
        <a:xfrm rot="18000000">
          <a:off x="5846828" y="1825549"/>
          <a:ext cx="2400358" cy="620637"/>
        </a:xfrm>
        <a:prstGeom prst="lef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F9A166A-7CF6-4935-8F35-7CEA10D7092B}">
      <dsp:nvSpPr>
        <dsp:cNvPr id="0" name=""/>
        <dsp:cNvSpPr/>
      </dsp:nvSpPr>
      <dsp:spPr>
        <a:xfrm>
          <a:off x="6884911" y="486733"/>
          <a:ext cx="1524371" cy="1219497"/>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b="1" kern="1200">
              <a:effectLst/>
            </a:rPr>
            <a:t>HIV/AIDS Control Program</a:t>
          </a:r>
          <a:endParaRPr lang="en-US" sz="1600" kern="1200">
            <a:effectLst/>
          </a:endParaRPr>
        </a:p>
      </dsp:txBody>
      <dsp:txXfrm>
        <a:off x="6920629" y="522451"/>
        <a:ext cx="1452935" cy="1148061"/>
      </dsp:txXfrm>
    </dsp:sp>
    <dsp:sp modelId="{CCE2BD0D-71C2-4753-ACE8-F00FBD9E79B9}">
      <dsp:nvSpPr>
        <dsp:cNvPr id="0" name=""/>
        <dsp:cNvSpPr/>
      </dsp:nvSpPr>
      <dsp:spPr>
        <a:xfrm rot="19800000">
          <a:off x="6735801" y="2714522"/>
          <a:ext cx="2400358" cy="620637"/>
        </a:xfrm>
        <a:prstGeom prst="lef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F83AF3C-2864-4F84-9B89-78F648634092}">
      <dsp:nvSpPr>
        <dsp:cNvPr id="0" name=""/>
        <dsp:cNvSpPr/>
      </dsp:nvSpPr>
      <dsp:spPr>
        <a:xfrm>
          <a:off x="8213180" y="1815002"/>
          <a:ext cx="1524371" cy="121949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b="1" kern="1200">
              <a:effectLst/>
            </a:rPr>
            <a:t>NLCP : National Leprosy Control Program</a:t>
          </a:r>
          <a:endParaRPr lang="en-US" sz="1600" kern="1200">
            <a:effectLst/>
          </a:endParaRPr>
        </a:p>
      </dsp:txBody>
      <dsp:txXfrm>
        <a:off x="8248898" y="1850720"/>
        <a:ext cx="1452935" cy="1148061"/>
      </dsp:txXfrm>
    </dsp:sp>
    <dsp:sp modelId="{26C6ED02-C7B7-4490-83CD-FA8EAAFEA1CF}">
      <dsp:nvSpPr>
        <dsp:cNvPr id="0" name=""/>
        <dsp:cNvSpPr/>
      </dsp:nvSpPr>
      <dsp:spPr>
        <a:xfrm>
          <a:off x="7061188" y="3928882"/>
          <a:ext cx="2400358" cy="620637"/>
        </a:xfrm>
        <a:prstGeom prst="lef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EFDCBEF-32B2-474F-8078-6D86301415C6}">
      <dsp:nvSpPr>
        <dsp:cNvPr id="0" name=""/>
        <dsp:cNvSpPr/>
      </dsp:nvSpPr>
      <dsp:spPr>
        <a:xfrm>
          <a:off x="8699361" y="3629452"/>
          <a:ext cx="1524371" cy="121949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effectLst/>
            </a:rPr>
            <a:t>SCHOOL HEALTH</a:t>
          </a:r>
          <a:endParaRPr lang="en-US" sz="1600" kern="1200" dirty="0">
            <a:effectLst/>
          </a:endParaRPr>
        </a:p>
      </dsp:txBody>
      <dsp:txXfrm>
        <a:off x="8735079" y="3665170"/>
        <a:ext cx="1452935" cy="114806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D3530-A6F0-4A74-85AD-D2D58D8375FB}">
      <dsp:nvSpPr>
        <dsp:cNvPr id="0" name=""/>
        <dsp:cNvSpPr/>
      </dsp:nvSpPr>
      <dsp:spPr>
        <a:xfrm>
          <a:off x="6129" y="679385"/>
          <a:ext cx="8916733" cy="2229183"/>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The Treatment </a:t>
          </a:r>
          <a:r>
            <a:rPr lang="en-US" sz="6500" b="1" kern="1200" dirty="0"/>
            <a:t>Success Rate </a:t>
          </a:r>
          <a:endParaRPr lang="en-US" sz="6500" kern="1200" dirty="0"/>
        </a:p>
      </dsp:txBody>
      <dsp:txXfrm>
        <a:off x="71420" y="744676"/>
        <a:ext cx="8786151" cy="2098601"/>
      </dsp:txXfrm>
    </dsp:sp>
    <dsp:sp modelId="{1F2D4A7D-175B-4F0A-9752-6CBBC29B22E6}">
      <dsp:nvSpPr>
        <dsp:cNvPr id="0" name=""/>
        <dsp:cNvSpPr/>
      </dsp:nvSpPr>
      <dsp:spPr>
        <a:xfrm rot="5400000">
          <a:off x="4269442" y="3103622"/>
          <a:ext cx="390107" cy="390107"/>
        </a:xfrm>
        <a:prstGeom prst="rightArrow">
          <a:avLst>
            <a:gd name="adj1" fmla="val 66700"/>
            <a:gd name="adj2" fmla="val 50000"/>
          </a:avLst>
        </a:prstGeom>
        <a:solidFill>
          <a:schemeClr val="accent2">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2A0AE14-2C70-40DE-A519-3612412C2697}">
      <dsp:nvSpPr>
        <dsp:cNvPr id="0" name=""/>
        <dsp:cNvSpPr/>
      </dsp:nvSpPr>
      <dsp:spPr>
        <a:xfrm>
          <a:off x="6129" y="3688783"/>
          <a:ext cx="8916733" cy="2229183"/>
        </a:xfrm>
        <a:prstGeom prst="roundRect">
          <a:avLst>
            <a:gd name="adj" fmla="val 10000"/>
          </a:avLst>
        </a:prstGeom>
        <a:solidFill>
          <a:schemeClr val="accent2">
            <a:tint val="40000"/>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2400300">
            <a:lnSpc>
              <a:spcPct val="90000"/>
            </a:lnSpc>
            <a:spcBef>
              <a:spcPct val="0"/>
            </a:spcBef>
            <a:spcAft>
              <a:spcPct val="35000"/>
            </a:spcAft>
            <a:buNone/>
          </a:pPr>
          <a:r>
            <a:rPr lang="en-US" sz="5400" kern="1200" dirty="0"/>
            <a:t>increased from (82%) in 2004,</a:t>
          </a:r>
        </a:p>
        <a:p>
          <a:pPr marL="0" lvl="0" indent="0" algn="l" defTabSz="2400300">
            <a:lnSpc>
              <a:spcPct val="90000"/>
            </a:lnSpc>
            <a:spcBef>
              <a:spcPct val="0"/>
            </a:spcBef>
            <a:spcAft>
              <a:spcPct val="35000"/>
            </a:spcAft>
            <a:buNone/>
          </a:pPr>
          <a:r>
            <a:rPr lang="en-US" sz="5400" kern="1200" dirty="0"/>
            <a:t>to (87.7%) in 2009</a:t>
          </a:r>
        </a:p>
      </dsp:txBody>
      <dsp:txXfrm>
        <a:off x="71420" y="3754074"/>
        <a:ext cx="8786151" cy="209860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D3530-A6F0-4A74-85AD-D2D58D8375FB}">
      <dsp:nvSpPr>
        <dsp:cNvPr id="0" name=""/>
        <dsp:cNvSpPr/>
      </dsp:nvSpPr>
      <dsp:spPr>
        <a:xfrm>
          <a:off x="6129" y="679385"/>
          <a:ext cx="8916733" cy="2229183"/>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b="1" kern="1200">
              <a:effectLst>
                <a:outerShdw blurRad="38100" dist="38100" dir="2700000" algn="tl">
                  <a:srgbClr val="000000">
                    <a:alpha val="43137"/>
                  </a:srgbClr>
                </a:outerShdw>
              </a:effectLst>
            </a:rPr>
            <a:t>The Defaulter Rate </a:t>
          </a:r>
          <a:endParaRPr lang="en-US" sz="6500" b="1" kern="1200" dirty="0">
            <a:effectLst>
              <a:outerShdw blurRad="38100" dist="38100" dir="2700000" algn="tl">
                <a:srgbClr val="000000">
                  <a:alpha val="43137"/>
                </a:srgbClr>
              </a:outerShdw>
            </a:effectLst>
          </a:endParaRPr>
        </a:p>
      </dsp:txBody>
      <dsp:txXfrm>
        <a:off x="71420" y="744676"/>
        <a:ext cx="8786151" cy="2098601"/>
      </dsp:txXfrm>
    </dsp:sp>
    <dsp:sp modelId="{1F2D4A7D-175B-4F0A-9752-6CBBC29B22E6}">
      <dsp:nvSpPr>
        <dsp:cNvPr id="0" name=""/>
        <dsp:cNvSpPr/>
      </dsp:nvSpPr>
      <dsp:spPr>
        <a:xfrm rot="5400000">
          <a:off x="4269442" y="3103622"/>
          <a:ext cx="390107" cy="390107"/>
        </a:xfrm>
        <a:prstGeom prst="rightArrow">
          <a:avLst>
            <a:gd name="adj1" fmla="val 66700"/>
            <a:gd name="adj2" fmla="val 50000"/>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2A0AE14-2C70-40DE-A519-3612412C2697}">
      <dsp:nvSpPr>
        <dsp:cNvPr id="0" name=""/>
        <dsp:cNvSpPr/>
      </dsp:nvSpPr>
      <dsp:spPr>
        <a:xfrm>
          <a:off x="6129" y="3688783"/>
          <a:ext cx="8916733" cy="2229183"/>
        </a:xfrm>
        <a:prstGeom prst="roundRect">
          <a:avLst>
            <a:gd name="adj" fmla="val 10000"/>
          </a:avLst>
        </a:prstGeom>
        <a:solidFill>
          <a:schemeClr val="accent3">
            <a:tint val="40000"/>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46990" tIns="46990" rIns="46990" bIns="46990" numCol="1" spcCol="1270" anchor="ctr" anchorCtr="0">
          <a:noAutofit/>
        </a:bodyPr>
        <a:lstStyle/>
        <a:p>
          <a:pPr marL="0" lvl="0" indent="0" algn="ctr" defTabSz="1644650">
            <a:lnSpc>
              <a:spcPct val="90000"/>
            </a:lnSpc>
            <a:spcBef>
              <a:spcPct val="0"/>
            </a:spcBef>
            <a:spcAft>
              <a:spcPct val="35000"/>
            </a:spcAft>
            <a:buNone/>
          </a:pPr>
          <a:r>
            <a:rPr lang="en-US" sz="3700" b="0" kern="1200" dirty="0">
              <a:effectLst/>
            </a:rPr>
            <a:t>decreased from (6%) in 2004,</a:t>
          </a:r>
        </a:p>
        <a:p>
          <a:pPr marL="0" lvl="0" indent="0" algn="ctr" defTabSz="1644650">
            <a:lnSpc>
              <a:spcPct val="90000"/>
            </a:lnSpc>
            <a:spcBef>
              <a:spcPct val="0"/>
            </a:spcBef>
            <a:spcAft>
              <a:spcPct val="35000"/>
            </a:spcAft>
            <a:buNone/>
          </a:pPr>
          <a:r>
            <a:rPr lang="en-US" sz="3700" b="0" kern="1200" dirty="0">
              <a:effectLst/>
            </a:rPr>
            <a:t>to (4%) in 2009,</a:t>
          </a:r>
        </a:p>
        <a:p>
          <a:pPr marL="0" lvl="0" indent="0" algn="ctr" defTabSz="1644650">
            <a:lnSpc>
              <a:spcPct val="90000"/>
            </a:lnSpc>
            <a:spcBef>
              <a:spcPct val="0"/>
            </a:spcBef>
            <a:spcAft>
              <a:spcPct val="35000"/>
            </a:spcAft>
            <a:buNone/>
          </a:pPr>
          <a:r>
            <a:rPr lang="en-US" sz="3700" b="0" kern="1200" dirty="0">
              <a:effectLst/>
            </a:rPr>
            <a:t>among the new positive cases, </a:t>
          </a:r>
        </a:p>
      </dsp:txBody>
      <dsp:txXfrm>
        <a:off x="71420" y="3754074"/>
        <a:ext cx="8786151" cy="209860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D3530-A6F0-4A74-85AD-D2D58D8375FB}">
      <dsp:nvSpPr>
        <dsp:cNvPr id="0" name=""/>
        <dsp:cNvSpPr/>
      </dsp:nvSpPr>
      <dsp:spPr>
        <a:xfrm>
          <a:off x="6129" y="679385"/>
          <a:ext cx="8916733" cy="2229183"/>
        </a:xfrm>
        <a:prstGeom prst="roundRect">
          <a:avLst>
            <a:gd name="adj" fmla="val 10000"/>
          </a:avLst>
        </a:prstGeom>
        <a:solidFill>
          <a:schemeClr val="accent1">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b="1" kern="1200" dirty="0">
              <a:effectLst>
                <a:outerShdw blurRad="38100" dist="38100" dir="2700000" algn="tl">
                  <a:srgbClr val="000000">
                    <a:alpha val="43137"/>
                  </a:srgbClr>
                </a:outerShdw>
              </a:effectLst>
            </a:rPr>
            <a:t>DOTS  Expansion </a:t>
          </a:r>
        </a:p>
      </dsp:txBody>
      <dsp:txXfrm>
        <a:off x="71420" y="744676"/>
        <a:ext cx="8786151" cy="2098601"/>
      </dsp:txXfrm>
    </dsp:sp>
    <dsp:sp modelId="{1F2D4A7D-175B-4F0A-9752-6CBBC29B22E6}">
      <dsp:nvSpPr>
        <dsp:cNvPr id="0" name=""/>
        <dsp:cNvSpPr/>
      </dsp:nvSpPr>
      <dsp:spPr>
        <a:xfrm rot="5400000">
          <a:off x="4269442" y="3103622"/>
          <a:ext cx="390107" cy="390107"/>
        </a:xfrm>
        <a:prstGeom prst="rightArrow">
          <a:avLst>
            <a:gd name="adj1" fmla="val 66700"/>
            <a:gd name="adj2" fmla="val 50000"/>
          </a:avLst>
        </a:prstGeom>
        <a:solidFill>
          <a:schemeClr val="accent1">
            <a:shade val="9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2A0AE14-2C70-40DE-A519-3612412C2697}">
      <dsp:nvSpPr>
        <dsp:cNvPr id="0" name=""/>
        <dsp:cNvSpPr/>
      </dsp:nvSpPr>
      <dsp:spPr>
        <a:xfrm>
          <a:off x="6129" y="3688783"/>
          <a:ext cx="8916733" cy="2229183"/>
        </a:xfrm>
        <a:prstGeom prst="roundRect">
          <a:avLst>
            <a:gd name="adj" fmla="val 10000"/>
          </a:avLst>
        </a:prstGeom>
        <a:solidFill>
          <a:schemeClr val="accent1">
            <a:alpha val="90000"/>
            <a:tint val="55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en-US" sz="4700" kern="1200" dirty="0"/>
            <a:t>increased to reach 100% dots population coverage by end of 2010.</a:t>
          </a:r>
        </a:p>
      </dsp:txBody>
      <dsp:txXfrm>
        <a:off x="71420" y="3754074"/>
        <a:ext cx="8786151" cy="209860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16FED-8D0D-4B32-9B82-1C1790EEF60E}">
      <dsp:nvSpPr>
        <dsp:cNvPr id="0" name=""/>
        <dsp:cNvSpPr/>
      </dsp:nvSpPr>
      <dsp:spPr>
        <a:xfrm>
          <a:off x="0" y="0"/>
          <a:ext cx="7229196" cy="1362391"/>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b="1" kern="1200" dirty="0">
              <a:solidFill>
                <a:srgbClr val="FFFF00"/>
              </a:solidFill>
              <a:effectLst>
                <a:outerShdw blurRad="38100" dist="38100" dir="2700000" algn="tl">
                  <a:srgbClr val="000000">
                    <a:alpha val="43137"/>
                  </a:srgbClr>
                </a:outerShdw>
              </a:effectLst>
              <a:latin typeface="Arial Black" panose="020B0A04020102020204" pitchFamily="34" charset="0"/>
            </a:rPr>
            <a:t>Acute Malnutrition</a:t>
          </a:r>
          <a:endParaRPr lang="en-US" sz="4400" kern="1200" dirty="0">
            <a:solidFill>
              <a:srgbClr val="FFFF00"/>
            </a:solidFill>
            <a:latin typeface="Arial Black" panose="020B0A04020102020204" pitchFamily="34" charset="0"/>
          </a:endParaRPr>
        </a:p>
      </dsp:txBody>
      <dsp:txXfrm>
        <a:off x="39903" y="39903"/>
        <a:ext cx="5643948" cy="1282585"/>
      </dsp:txXfrm>
    </dsp:sp>
    <dsp:sp modelId="{938CCFE8-BEB6-46ED-8D44-6C379098C67F}">
      <dsp:nvSpPr>
        <dsp:cNvPr id="0" name=""/>
        <dsp:cNvSpPr/>
      </dsp:nvSpPr>
      <dsp:spPr>
        <a:xfrm>
          <a:off x="605445" y="1610098"/>
          <a:ext cx="7229196" cy="1362391"/>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b="1" kern="1200" dirty="0">
              <a:solidFill>
                <a:schemeClr val="accent3">
                  <a:lumMod val="50000"/>
                </a:schemeClr>
              </a:solidFill>
              <a:effectLst>
                <a:outerShdw blurRad="38100" dist="38100" dir="2700000" algn="tl">
                  <a:srgbClr val="000000">
                    <a:alpha val="43137"/>
                  </a:srgbClr>
                </a:outerShdw>
              </a:effectLst>
            </a:rPr>
            <a:t>Defined By : </a:t>
          </a:r>
          <a:endParaRPr lang="en-US" sz="4800" kern="1200" dirty="0">
            <a:solidFill>
              <a:schemeClr val="accent3">
                <a:lumMod val="50000"/>
              </a:schemeClr>
            </a:solidFill>
          </a:endParaRPr>
        </a:p>
      </dsp:txBody>
      <dsp:txXfrm>
        <a:off x="645348" y="1650001"/>
        <a:ext cx="5658391" cy="1282585"/>
      </dsp:txXfrm>
    </dsp:sp>
    <dsp:sp modelId="{F415AD68-7232-4681-A5CF-D8DA52E80063}">
      <dsp:nvSpPr>
        <dsp:cNvPr id="0" name=""/>
        <dsp:cNvSpPr/>
      </dsp:nvSpPr>
      <dsp:spPr>
        <a:xfrm>
          <a:off x="1201853" y="3220197"/>
          <a:ext cx="7229196" cy="1362391"/>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effectLst>
                <a:outerShdw blurRad="38100" dist="38100" dir="2700000" algn="tl">
                  <a:srgbClr val="000000">
                    <a:alpha val="43137"/>
                  </a:srgbClr>
                </a:outerShdw>
              </a:effectLst>
              <a:latin typeface="Arial Black" panose="020B0A04020102020204" pitchFamily="34" charset="0"/>
            </a:rPr>
            <a:t>The presence of bilateral pitting edema, </a:t>
          </a:r>
          <a:endParaRPr lang="en-US" sz="3200" kern="1200" dirty="0">
            <a:latin typeface="Arial Black" panose="020B0A04020102020204" pitchFamily="34" charset="0"/>
          </a:endParaRPr>
        </a:p>
      </dsp:txBody>
      <dsp:txXfrm>
        <a:off x="1241756" y="3260100"/>
        <a:ext cx="5667427" cy="1282585"/>
      </dsp:txXfrm>
    </dsp:sp>
    <dsp:sp modelId="{C9761F9E-A5B6-457B-BB9F-658886EF7F12}">
      <dsp:nvSpPr>
        <dsp:cNvPr id="0" name=""/>
        <dsp:cNvSpPr/>
      </dsp:nvSpPr>
      <dsp:spPr>
        <a:xfrm>
          <a:off x="1807299" y="4830296"/>
          <a:ext cx="7229196" cy="1362391"/>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effectLst>
                <a:outerShdw blurRad="38100" dist="38100" dir="2700000" algn="tl">
                  <a:srgbClr val="000000">
                    <a:alpha val="43137"/>
                  </a:srgbClr>
                </a:outerShdw>
              </a:effectLst>
              <a:latin typeface="Arial Black" panose="020B0A04020102020204" pitchFamily="34" charset="0"/>
            </a:rPr>
            <a:t>Or </a:t>
          </a:r>
        </a:p>
        <a:p>
          <a:pPr marL="0" lvl="0" indent="0" algn="l" defTabSz="1600200">
            <a:lnSpc>
              <a:spcPct val="90000"/>
            </a:lnSpc>
            <a:spcBef>
              <a:spcPct val="0"/>
            </a:spcBef>
            <a:spcAft>
              <a:spcPct val="35000"/>
            </a:spcAft>
            <a:buNone/>
          </a:pPr>
          <a:r>
            <a:rPr lang="en-US" sz="3600" b="1" kern="1200" dirty="0">
              <a:effectLst>
                <a:outerShdw blurRad="38100" dist="38100" dir="2700000" algn="tl">
                  <a:srgbClr val="000000">
                    <a:alpha val="43137"/>
                  </a:srgbClr>
                </a:outerShdw>
              </a:effectLst>
              <a:latin typeface="Arial Black" panose="020B0A04020102020204" pitchFamily="34" charset="0"/>
            </a:rPr>
            <a:t>Wasting : </a:t>
          </a:r>
          <a:endParaRPr lang="en-US" sz="3600" kern="1200" dirty="0">
            <a:latin typeface="Arial Black" panose="020B0A04020102020204" pitchFamily="34" charset="0"/>
          </a:endParaRPr>
        </a:p>
      </dsp:txBody>
      <dsp:txXfrm>
        <a:off x="1847202" y="4870199"/>
        <a:ext cx="5658391" cy="1282585"/>
      </dsp:txXfrm>
    </dsp:sp>
    <dsp:sp modelId="{FFAD8C49-4A31-473E-ABAC-79AD5CC93E35}">
      <dsp:nvSpPr>
        <dsp:cNvPr id="0" name=""/>
        <dsp:cNvSpPr/>
      </dsp:nvSpPr>
      <dsp:spPr>
        <a:xfrm>
          <a:off x="6343642" y="1043467"/>
          <a:ext cx="885554" cy="885554"/>
        </a:xfrm>
        <a:prstGeom prst="downArrow">
          <a:avLst>
            <a:gd name="adj1" fmla="val 55000"/>
            <a:gd name="adj2" fmla="val 45000"/>
          </a:avLst>
        </a:prstGeom>
        <a:solidFill>
          <a:schemeClr val="accent2">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42892" y="1043467"/>
        <a:ext cx="487054" cy="666379"/>
      </dsp:txXfrm>
    </dsp:sp>
    <dsp:sp modelId="{42A9F31D-839F-4A41-98BE-8E2A6BD29644}">
      <dsp:nvSpPr>
        <dsp:cNvPr id="0" name=""/>
        <dsp:cNvSpPr/>
      </dsp:nvSpPr>
      <dsp:spPr>
        <a:xfrm>
          <a:off x="6949087" y="2653566"/>
          <a:ext cx="885554" cy="885554"/>
        </a:xfrm>
        <a:prstGeom prst="downArrow">
          <a:avLst>
            <a:gd name="adj1" fmla="val 55000"/>
            <a:gd name="adj2" fmla="val 45000"/>
          </a:avLst>
        </a:prstGeom>
        <a:solidFill>
          <a:schemeClr val="accent3">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148337" y="2653566"/>
        <a:ext cx="487054" cy="666379"/>
      </dsp:txXfrm>
    </dsp:sp>
    <dsp:sp modelId="{A4222215-9273-44E0-9BB9-3771BC49DC7F}">
      <dsp:nvSpPr>
        <dsp:cNvPr id="0" name=""/>
        <dsp:cNvSpPr/>
      </dsp:nvSpPr>
      <dsp:spPr>
        <a:xfrm>
          <a:off x="7545496" y="4263665"/>
          <a:ext cx="885554" cy="885554"/>
        </a:xfrm>
        <a:prstGeom prst="downArrow">
          <a:avLst>
            <a:gd name="adj1" fmla="val 55000"/>
            <a:gd name="adj2" fmla="val 45000"/>
          </a:avLst>
        </a:prstGeom>
        <a:solidFill>
          <a:schemeClr val="accent4">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744746" y="4263665"/>
        <a:ext cx="487054" cy="66637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16FED-8D0D-4B32-9B82-1C1790EEF60E}">
      <dsp:nvSpPr>
        <dsp:cNvPr id="0" name=""/>
        <dsp:cNvSpPr/>
      </dsp:nvSpPr>
      <dsp:spPr>
        <a:xfrm>
          <a:off x="0" y="0"/>
          <a:ext cx="7229196" cy="1362391"/>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b="1" kern="1200" dirty="0">
              <a:solidFill>
                <a:srgbClr val="FFFF00"/>
              </a:solidFill>
              <a:effectLst>
                <a:outerShdw blurRad="38100" dist="38100" dir="2700000" algn="tl">
                  <a:srgbClr val="000000">
                    <a:alpha val="43137"/>
                  </a:srgbClr>
                </a:outerShdw>
              </a:effectLst>
              <a:latin typeface="Arial Black" panose="020B0A04020102020204" pitchFamily="34" charset="0"/>
            </a:rPr>
            <a:t>Acute Malnutrition</a:t>
          </a:r>
          <a:endParaRPr lang="en-US" sz="4400" kern="1200" dirty="0">
            <a:solidFill>
              <a:srgbClr val="FFFF00"/>
            </a:solidFill>
            <a:latin typeface="Arial Black" panose="020B0A04020102020204" pitchFamily="34" charset="0"/>
          </a:endParaRPr>
        </a:p>
      </dsp:txBody>
      <dsp:txXfrm>
        <a:off x="39903" y="39903"/>
        <a:ext cx="5643948" cy="1282585"/>
      </dsp:txXfrm>
    </dsp:sp>
    <dsp:sp modelId="{938CCFE8-BEB6-46ED-8D44-6C379098C67F}">
      <dsp:nvSpPr>
        <dsp:cNvPr id="0" name=""/>
        <dsp:cNvSpPr/>
      </dsp:nvSpPr>
      <dsp:spPr>
        <a:xfrm>
          <a:off x="605445" y="1610098"/>
          <a:ext cx="7229196" cy="1362391"/>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b="1" kern="1200" dirty="0">
              <a:solidFill>
                <a:schemeClr val="accent3">
                  <a:lumMod val="50000"/>
                </a:schemeClr>
              </a:solidFill>
              <a:effectLst>
                <a:outerShdw blurRad="38100" dist="38100" dir="2700000" algn="tl">
                  <a:srgbClr val="000000">
                    <a:alpha val="43137"/>
                  </a:srgbClr>
                </a:outerShdw>
              </a:effectLst>
            </a:rPr>
            <a:t>Caused By :</a:t>
          </a:r>
          <a:endParaRPr lang="en-US" sz="4400" kern="1200" dirty="0">
            <a:solidFill>
              <a:schemeClr val="accent3">
                <a:lumMod val="50000"/>
              </a:schemeClr>
            </a:solidFill>
          </a:endParaRPr>
        </a:p>
      </dsp:txBody>
      <dsp:txXfrm>
        <a:off x="645348" y="1650001"/>
        <a:ext cx="5658391" cy="1282585"/>
      </dsp:txXfrm>
    </dsp:sp>
    <dsp:sp modelId="{F415AD68-7232-4681-A5CF-D8DA52E80063}">
      <dsp:nvSpPr>
        <dsp:cNvPr id="0" name=""/>
        <dsp:cNvSpPr/>
      </dsp:nvSpPr>
      <dsp:spPr>
        <a:xfrm>
          <a:off x="1201853" y="3220197"/>
          <a:ext cx="7229196" cy="1362391"/>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solidFill>
                <a:schemeClr val="bg1"/>
              </a:solidFill>
              <a:effectLst>
                <a:outerShdw blurRad="38100" dist="38100" dir="2700000" algn="tl">
                  <a:srgbClr val="000000">
                    <a:alpha val="43137"/>
                  </a:srgbClr>
                </a:outerShdw>
              </a:effectLst>
              <a:latin typeface="Arial Black" panose="020B0A04020102020204" pitchFamily="34" charset="0"/>
            </a:rPr>
            <a:t>Decrease in food consumption </a:t>
          </a:r>
          <a:endParaRPr lang="en-US" sz="3200" kern="1200" dirty="0">
            <a:solidFill>
              <a:schemeClr val="bg1"/>
            </a:solidFill>
            <a:latin typeface="Arial Black" panose="020B0A04020102020204" pitchFamily="34" charset="0"/>
          </a:endParaRPr>
        </a:p>
      </dsp:txBody>
      <dsp:txXfrm>
        <a:off x="1241756" y="3260100"/>
        <a:ext cx="5667427" cy="1282585"/>
      </dsp:txXfrm>
    </dsp:sp>
    <dsp:sp modelId="{C9761F9E-A5B6-457B-BB9F-658886EF7F12}">
      <dsp:nvSpPr>
        <dsp:cNvPr id="0" name=""/>
        <dsp:cNvSpPr/>
      </dsp:nvSpPr>
      <dsp:spPr>
        <a:xfrm>
          <a:off x="1807299" y="4830296"/>
          <a:ext cx="7229196" cy="1362391"/>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solidFill>
                <a:schemeClr val="bg1"/>
              </a:solidFill>
              <a:effectLst>
                <a:outerShdw blurRad="38100" dist="38100" dir="2700000" algn="tl">
                  <a:srgbClr val="000000">
                    <a:alpha val="43137"/>
                  </a:srgbClr>
                </a:outerShdw>
              </a:effectLst>
              <a:latin typeface="Arial Black" panose="020B0A04020102020204" pitchFamily="34" charset="0"/>
            </a:rPr>
            <a:t>and/or</a:t>
          </a:r>
        </a:p>
        <a:p>
          <a:pPr marL="0" lvl="0" indent="0" algn="l" defTabSz="1600200">
            <a:lnSpc>
              <a:spcPct val="90000"/>
            </a:lnSpc>
            <a:spcBef>
              <a:spcPct val="0"/>
            </a:spcBef>
            <a:spcAft>
              <a:spcPct val="35000"/>
            </a:spcAft>
            <a:buNone/>
          </a:pPr>
          <a:r>
            <a:rPr lang="en-US" sz="3600" b="1" kern="1200" dirty="0">
              <a:solidFill>
                <a:schemeClr val="bg1"/>
              </a:solidFill>
              <a:effectLst>
                <a:outerShdw blurRad="38100" dist="38100" dir="2700000" algn="tl">
                  <a:srgbClr val="000000">
                    <a:alpha val="43137"/>
                  </a:srgbClr>
                </a:outerShdw>
              </a:effectLst>
              <a:latin typeface="Arial Black" panose="020B0A04020102020204" pitchFamily="34" charset="0"/>
            </a:rPr>
            <a:t>Illness.</a:t>
          </a:r>
          <a:endParaRPr lang="en-US" sz="3600" kern="1200" dirty="0">
            <a:solidFill>
              <a:schemeClr val="bg1"/>
            </a:solidFill>
            <a:latin typeface="Arial Black" panose="020B0A04020102020204" pitchFamily="34" charset="0"/>
          </a:endParaRPr>
        </a:p>
      </dsp:txBody>
      <dsp:txXfrm>
        <a:off x="1847202" y="4870199"/>
        <a:ext cx="5658391" cy="1282585"/>
      </dsp:txXfrm>
    </dsp:sp>
    <dsp:sp modelId="{FFAD8C49-4A31-473E-ABAC-79AD5CC93E35}">
      <dsp:nvSpPr>
        <dsp:cNvPr id="0" name=""/>
        <dsp:cNvSpPr/>
      </dsp:nvSpPr>
      <dsp:spPr>
        <a:xfrm>
          <a:off x="6343642" y="1043467"/>
          <a:ext cx="885554" cy="885554"/>
        </a:xfrm>
        <a:prstGeom prst="downArrow">
          <a:avLst>
            <a:gd name="adj1" fmla="val 55000"/>
            <a:gd name="adj2" fmla="val 45000"/>
          </a:avLst>
        </a:prstGeom>
        <a:solidFill>
          <a:schemeClr val="accent2">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42892" y="1043467"/>
        <a:ext cx="487054" cy="666379"/>
      </dsp:txXfrm>
    </dsp:sp>
    <dsp:sp modelId="{42A9F31D-839F-4A41-98BE-8E2A6BD29644}">
      <dsp:nvSpPr>
        <dsp:cNvPr id="0" name=""/>
        <dsp:cNvSpPr/>
      </dsp:nvSpPr>
      <dsp:spPr>
        <a:xfrm>
          <a:off x="6949087" y="2653566"/>
          <a:ext cx="885554" cy="885554"/>
        </a:xfrm>
        <a:prstGeom prst="downArrow">
          <a:avLst>
            <a:gd name="adj1" fmla="val 55000"/>
            <a:gd name="adj2" fmla="val 45000"/>
          </a:avLst>
        </a:prstGeom>
        <a:solidFill>
          <a:schemeClr val="accent3">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148337" y="2653566"/>
        <a:ext cx="487054" cy="666379"/>
      </dsp:txXfrm>
    </dsp:sp>
    <dsp:sp modelId="{A4222215-9273-44E0-9BB9-3771BC49DC7F}">
      <dsp:nvSpPr>
        <dsp:cNvPr id="0" name=""/>
        <dsp:cNvSpPr/>
      </dsp:nvSpPr>
      <dsp:spPr>
        <a:xfrm>
          <a:off x="7545496" y="4263665"/>
          <a:ext cx="885554" cy="885554"/>
        </a:xfrm>
        <a:prstGeom prst="downArrow">
          <a:avLst>
            <a:gd name="adj1" fmla="val 55000"/>
            <a:gd name="adj2" fmla="val 45000"/>
          </a:avLst>
        </a:prstGeom>
        <a:solidFill>
          <a:schemeClr val="accent4">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744746" y="4263665"/>
        <a:ext cx="487054" cy="66637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C9B200-9F7D-4178-B8E2-BDB2147D414E}">
      <dsp:nvSpPr>
        <dsp:cNvPr id="0" name=""/>
        <dsp:cNvSpPr/>
      </dsp:nvSpPr>
      <dsp:spPr>
        <a:xfrm>
          <a:off x="0" y="0"/>
          <a:ext cx="7229196" cy="1378233"/>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b="1" kern="1200" dirty="0">
              <a:solidFill>
                <a:srgbClr val="FFFF00"/>
              </a:solidFill>
              <a:effectLst>
                <a:outerShdw blurRad="38100" dist="38100" dir="2700000" algn="tl">
                  <a:srgbClr val="000000">
                    <a:alpha val="43137"/>
                  </a:srgbClr>
                </a:outerShdw>
              </a:effectLst>
              <a:latin typeface="Arial Black" panose="020B0A04020102020204" pitchFamily="34" charset="0"/>
            </a:rPr>
            <a:t>Acute Malnutrition :</a:t>
          </a:r>
          <a:endParaRPr lang="en-US" sz="4800" kern="1200" dirty="0">
            <a:solidFill>
              <a:srgbClr val="FFFF00"/>
            </a:solidFill>
            <a:latin typeface="Arial Black" panose="020B0A04020102020204" pitchFamily="34" charset="0"/>
          </a:endParaRPr>
        </a:p>
      </dsp:txBody>
      <dsp:txXfrm>
        <a:off x="40367" y="40367"/>
        <a:ext cx="5625514" cy="1297499"/>
      </dsp:txXfrm>
    </dsp:sp>
    <dsp:sp modelId="{3AC42622-AFAC-4B63-8B03-8C2F24CE3247}">
      <dsp:nvSpPr>
        <dsp:cNvPr id="0" name=""/>
        <dsp:cNvSpPr/>
      </dsp:nvSpPr>
      <dsp:spPr>
        <a:xfrm>
          <a:off x="605445" y="1628821"/>
          <a:ext cx="7229196" cy="1378233"/>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b="1" kern="1200" dirty="0">
              <a:solidFill>
                <a:schemeClr val="accent3">
                  <a:lumMod val="50000"/>
                </a:schemeClr>
              </a:solidFill>
              <a:effectLst>
                <a:outerShdw blurRad="38100" dist="38100" dir="2700000" algn="tl">
                  <a:srgbClr val="000000">
                    <a:alpha val="43137"/>
                  </a:srgbClr>
                </a:outerShdw>
              </a:effectLst>
            </a:rPr>
            <a:t>Measured By : </a:t>
          </a:r>
          <a:endParaRPr lang="en-US" sz="4400" kern="1200" dirty="0">
            <a:solidFill>
              <a:schemeClr val="accent3">
                <a:lumMod val="50000"/>
              </a:schemeClr>
            </a:solidFill>
          </a:endParaRPr>
        </a:p>
      </dsp:txBody>
      <dsp:txXfrm>
        <a:off x="645812" y="1669188"/>
        <a:ext cx="5647165" cy="1297499"/>
      </dsp:txXfrm>
    </dsp:sp>
    <dsp:sp modelId="{73865C02-0276-4500-8CDD-611710E46F9C}">
      <dsp:nvSpPr>
        <dsp:cNvPr id="0" name=""/>
        <dsp:cNvSpPr/>
      </dsp:nvSpPr>
      <dsp:spPr>
        <a:xfrm>
          <a:off x="1201853" y="3257642"/>
          <a:ext cx="7229196" cy="1378233"/>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solidFill>
                <a:schemeClr val="bg1"/>
              </a:solidFill>
              <a:effectLst>
                <a:outerShdw blurRad="38100" dist="38100" dir="2700000" algn="tl">
                  <a:srgbClr val="000000">
                    <a:alpha val="43137"/>
                  </a:srgbClr>
                </a:outerShdw>
              </a:effectLst>
            </a:rPr>
            <a:t>Low Weight-for-Height [WFH].</a:t>
          </a:r>
          <a:endParaRPr lang="en-US" sz="3600" kern="1200" dirty="0">
            <a:solidFill>
              <a:schemeClr val="bg1"/>
            </a:solidFill>
          </a:endParaRPr>
        </a:p>
      </dsp:txBody>
      <dsp:txXfrm>
        <a:off x="1242220" y="3298009"/>
        <a:ext cx="5656202" cy="1297499"/>
      </dsp:txXfrm>
    </dsp:sp>
    <dsp:sp modelId="{CAD38EC9-9451-41F0-AC97-B6A3FE847F01}">
      <dsp:nvSpPr>
        <dsp:cNvPr id="0" name=""/>
        <dsp:cNvSpPr/>
      </dsp:nvSpPr>
      <dsp:spPr>
        <a:xfrm>
          <a:off x="1807299" y="4886463"/>
          <a:ext cx="7229196" cy="1378233"/>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effectLst>
                <a:outerShdw blurRad="38100" dist="38100" dir="2700000" algn="tl">
                  <a:srgbClr val="000000">
                    <a:alpha val="43137"/>
                  </a:srgbClr>
                </a:outerShdw>
              </a:effectLst>
            </a:rPr>
            <a:t>Low Mid-upper Arm Circumference [MUAC] </a:t>
          </a:r>
          <a:endParaRPr lang="en-US" sz="4000" kern="1200" dirty="0">
            <a:solidFill>
              <a:schemeClr val="bg1"/>
            </a:solidFill>
          </a:endParaRPr>
        </a:p>
      </dsp:txBody>
      <dsp:txXfrm>
        <a:off x="1847666" y="4926830"/>
        <a:ext cx="5647165" cy="1297499"/>
      </dsp:txXfrm>
    </dsp:sp>
    <dsp:sp modelId="{150CD41D-B8F7-40EF-A49C-EDD7597A5830}">
      <dsp:nvSpPr>
        <dsp:cNvPr id="0" name=""/>
        <dsp:cNvSpPr/>
      </dsp:nvSpPr>
      <dsp:spPr>
        <a:xfrm>
          <a:off x="6333345" y="1055601"/>
          <a:ext cx="895851" cy="895851"/>
        </a:xfrm>
        <a:prstGeom prst="downArrow">
          <a:avLst>
            <a:gd name="adj1" fmla="val 55000"/>
            <a:gd name="adj2" fmla="val 45000"/>
          </a:avLst>
        </a:prstGeom>
        <a:solidFill>
          <a:schemeClr val="accent2">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34911" y="1055601"/>
        <a:ext cx="492719" cy="674128"/>
      </dsp:txXfrm>
    </dsp:sp>
    <dsp:sp modelId="{1BDA43B2-31AC-496B-BE15-22BFCFC56D32}">
      <dsp:nvSpPr>
        <dsp:cNvPr id="0" name=""/>
        <dsp:cNvSpPr/>
      </dsp:nvSpPr>
      <dsp:spPr>
        <a:xfrm>
          <a:off x="6938790" y="2684422"/>
          <a:ext cx="895851" cy="895851"/>
        </a:xfrm>
        <a:prstGeom prst="downArrow">
          <a:avLst>
            <a:gd name="adj1" fmla="val 55000"/>
            <a:gd name="adj2" fmla="val 45000"/>
          </a:avLst>
        </a:prstGeom>
        <a:solidFill>
          <a:schemeClr val="accent3">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140356" y="2684422"/>
        <a:ext cx="492719" cy="674128"/>
      </dsp:txXfrm>
    </dsp:sp>
    <dsp:sp modelId="{B09BA221-B971-4C8E-82DC-004C3B554E4E}">
      <dsp:nvSpPr>
        <dsp:cNvPr id="0" name=""/>
        <dsp:cNvSpPr/>
      </dsp:nvSpPr>
      <dsp:spPr>
        <a:xfrm>
          <a:off x="7535199" y="4313243"/>
          <a:ext cx="895851" cy="895851"/>
        </a:xfrm>
        <a:prstGeom prst="downArrow">
          <a:avLst>
            <a:gd name="adj1" fmla="val 55000"/>
            <a:gd name="adj2" fmla="val 45000"/>
          </a:avLst>
        </a:prstGeom>
        <a:solidFill>
          <a:schemeClr val="accent4">
            <a:tint val="40000"/>
            <a:alpha val="90000"/>
            <a:hueOff val="0"/>
            <a:satOff val="0"/>
            <a:lumOff val="0"/>
            <a:alphaOff val="0"/>
          </a:schemeClr>
        </a:solidFill>
        <a:ln>
          <a:noFill/>
        </a:ln>
        <a:effectLst/>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736765" y="4313243"/>
        <a:ext cx="492719" cy="67412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43771-4D81-491C-BD4D-3D2BE7133AE8}">
      <dsp:nvSpPr>
        <dsp:cNvPr id="0" name=""/>
        <dsp:cNvSpPr/>
      </dsp:nvSpPr>
      <dsp:spPr>
        <a:xfrm>
          <a:off x="4729" y="1614132"/>
          <a:ext cx="3252455" cy="3252455"/>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b="1" kern="1200" dirty="0">
              <a:latin typeface="Arial Black" panose="020B0A04020102020204" pitchFamily="34" charset="0"/>
            </a:rPr>
            <a:t>CMAM refers to</a:t>
          </a:r>
          <a:endParaRPr lang="en-US" sz="3600" kern="1200" dirty="0">
            <a:latin typeface="Arial Black" panose="020B0A04020102020204" pitchFamily="34" charset="0"/>
          </a:endParaRPr>
        </a:p>
      </dsp:txBody>
      <dsp:txXfrm>
        <a:off x="481040" y="2090443"/>
        <a:ext cx="2299833" cy="2299833"/>
      </dsp:txXfrm>
    </dsp:sp>
    <dsp:sp modelId="{E201B44B-0AC2-471A-988B-6DEEF7E30E3C}">
      <dsp:nvSpPr>
        <dsp:cNvPr id="0" name=""/>
        <dsp:cNvSpPr/>
      </dsp:nvSpPr>
      <dsp:spPr>
        <a:xfrm>
          <a:off x="3521284" y="2297148"/>
          <a:ext cx="1886423" cy="1886423"/>
        </a:xfrm>
        <a:prstGeom prst="mathEqual">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3771329" y="2685751"/>
        <a:ext cx="1386333" cy="1109217"/>
      </dsp:txXfrm>
    </dsp:sp>
    <dsp:sp modelId="{25EAB8B3-1FB9-44DF-AD1F-A1AA8D61A004}">
      <dsp:nvSpPr>
        <dsp:cNvPr id="0" name=""/>
        <dsp:cNvSpPr/>
      </dsp:nvSpPr>
      <dsp:spPr>
        <a:xfrm>
          <a:off x="5671807" y="1614132"/>
          <a:ext cx="3252455" cy="3252455"/>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US" sz="3100" b="1" kern="1200" dirty="0"/>
            <a:t>The Management of Acute Malnutrition </a:t>
          </a:r>
          <a:endParaRPr lang="en-US" sz="3100" kern="1200" dirty="0"/>
        </a:p>
      </dsp:txBody>
      <dsp:txXfrm>
        <a:off x="6148118" y="2090443"/>
        <a:ext cx="2299833" cy="229983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83614-645F-4748-AD21-510AB88605DE}">
      <dsp:nvSpPr>
        <dsp:cNvPr id="0" name=""/>
        <dsp:cNvSpPr/>
      </dsp:nvSpPr>
      <dsp:spPr>
        <a:xfrm>
          <a:off x="3298321" y="3449317"/>
          <a:ext cx="2439853" cy="243985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en-US" sz="3800" b="1" kern="1200" dirty="0">
              <a:solidFill>
                <a:srgbClr val="FFFF00"/>
              </a:solidFill>
              <a:effectLst>
                <a:outerShdw blurRad="38100" dist="38100" dir="2700000" algn="tl">
                  <a:srgbClr val="000000">
                    <a:alpha val="43137"/>
                  </a:srgbClr>
                </a:outerShdw>
              </a:effectLst>
              <a:latin typeface="Arial Black" panose="020B0A04020102020204" pitchFamily="34" charset="0"/>
            </a:rPr>
            <a:t>CMAM</a:t>
          </a:r>
          <a:endParaRPr lang="en-US" sz="3800" kern="1200" dirty="0">
            <a:solidFill>
              <a:srgbClr val="FFFF00"/>
            </a:solidFill>
            <a:effectLst/>
            <a:latin typeface="Arial Black" panose="020B0A04020102020204" pitchFamily="34" charset="0"/>
          </a:endParaRPr>
        </a:p>
      </dsp:txBody>
      <dsp:txXfrm>
        <a:off x="3655629" y="3806625"/>
        <a:ext cx="1725237" cy="1725237"/>
      </dsp:txXfrm>
    </dsp:sp>
    <dsp:sp modelId="{F58DC4AA-91CE-43BA-B88E-24D6F6A0D323}">
      <dsp:nvSpPr>
        <dsp:cNvPr id="0" name=""/>
        <dsp:cNvSpPr/>
      </dsp:nvSpPr>
      <dsp:spPr>
        <a:xfrm rot="11700000">
          <a:off x="1124121" y="3697776"/>
          <a:ext cx="2132225" cy="695358"/>
        </a:xfrm>
        <a:prstGeom prst="lef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4799876-B464-475A-9951-89B5C0B7497E}">
      <dsp:nvSpPr>
        <dsp:cNvPr id="0" name=""/>
        <dsp:cNvSpPr/>
      </dsp:nvSpPr>
      <dsp:spPr>
        <a:xfrm>
          <a:off x="1517" y="2842380"/>
          <a:ext cx="2317861" cy="185428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en-US" sz="3300" b="1" kern="1200">
              <a:effectLst>
                <a:outerShdw blurRad="38100" dist="38100" dir="2700000" algn="tl">
                  <a:srgbClr val="000000">
                    <a:alpha val="43137"/>
                  </a:srgbClr>
                </a:outerShdw>
              </a:effectLst>
            </a:rPr>
            <a:t>Inpatient Care </a:t>
          </a:r>
          <a:endParaRPr lang="en-US" sz="3300" kern="1200" dirty="0">
            <a:effectLst/>
          </a:endParaRPr>
        </a:p>
      </dsp:txBody>
      <dsp:txXfrm>
        <a:off x="55827" y="2896690"/>
        <a:ext cx="2209241" cy="1745668"/>
      </dsp:txXfrm>
    </dsp:sp>
    <dsp:sp modelId="{1812FF42-279B-433B-9158-298F88038A27}">
      <dsp:nvSpPr>
        <dsp:cNvPr id="0" name=""/>
        <dsp:cNvSpPr/>
      </dsp:nvSpPr>
      <dsp:spPr>
        <a:xfrm rot="14700000">
          <a:off x="2433567" y="2137239"/>
          <a:ext cx="2132225" cy="695358"/>
        </a:xfrm>
        <a:prstGeom prst="lef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78344AA-1296-45B3-9E99-7E45804E5919}">
      <dsp:nvSpPr>
        <dsp:cNvPr id="0" name=""/>
        <dsp:cNvSpPr/>
      </dsp:nvSpPr>
      <dsp:spPr>
        <a:xfrm>
          <a:off x="1890190" y="591548"/>
          <a:ext cx="2317861" cy="185428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en-US" sz="3300" b="1" kern="1200">
              <a:effectLst>
                <a:outerShdw blurRad="38100" dist="38100" dir="2700000" algn="tl">
                  <a:srgbClr val="000000">
                    <a:alpha val="43137"/>
                  </a:srgbClr>
                </a:outerShdw>
              </a:effectLst>
            </a:rPr>
            <a:t>Outpatient Care </a:t>
          </a:r>
          <a:endParaRPr lang="en-US" sz="3300" kern="1200" dirty="0">
            <a:effectLst/>
          </a:endParaRPr>
        </a:p>
      </dsp:txBody>
      <dsp:txXfrm>
        <a:off x="1944500" y="645858"/>
        <a:ext cx="2209241" cy="1745668"/>
      </dsp:txXfrm>
    </dsp:sp>
    <dsp:sp modelId="{E6A54449-F6A3-48B9-B326-9953B188D158}">
      <dsp:nvSpPr>
        <dsp:cNvPr id="0" name=""/>
        <dsp:cNvSpPr/>
      </dsp:nvSpPr>
      <dsp:spPr>
        <a:xfrm rot="17700000">
          <a:off x="4470703" y="2137239"/>
          <a:ext cx="2132225" cy="695358"/>
        </a:xfrm>
        <a:prstGeom prst="lef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5AEC8CB-CA8B-4B43-9FB2-95A5754BABF4}">
      <dsp:nvSpPr>
        <dsp:cNvPr id="0" name=""/>
        <dsp:cNvSpPr/>
      </dsp:nvSpPr>
      <dsp:spPr>
        <a:xfrm>
          <a:off x="4828444" y="591548"/>
          <a:ext cx="2317861" cy="1854288"/>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en-US" sz="3300" b="1" kern="1200" dirty="0">
              <a:effectLst>
                <a:outerShdw blurRad="38100" dist="38100" dir="2700000" algn="tl">
                  <a:srgbClr val="000000">
                    <a:alpha val="43137"/>
                  </a:srgbClr>
                </a:outerShdw>
              </a:effectLst>
            </a:rPr>
            <a:t>Community Outreach</a:t>
          </a:r>
          <a:endParaRPr lang="en-US" sz="3300" kern="1200" dirty="0">
            <a:effectLst/>
          </a:endParaRPr>
        </a:p>
      </dsp:txBody>
      <dsp:txXfrm>
        <a:off x="4882754" y="645858"/>
        <a:ext cx="2209241" cy="1745668"/>
      </dsp:txXfrm>
    </dsp:sp>
    <dsp:sp modelId="{B0C2D44E-0E15-4E89-BBE3-D5B898AE9B46}">
      <dsp:nvSpPr>
        <dsp:cNvPr id="0" name=""/>
        <dsp:cNvSpPr/>
      </dsp:nvSpPr>
      <dsp:spPr>
        <a:xfrm rot="20700000">
          <a:off x="5780149" y="3697776"/>
          <a:ext cx="2132225" cy="695358"/>
        </a:xfrm>
        <a:prstGeom prst="lef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A9FAC70-1C82-40DB-AE27-754012853D21}">
      <dsp:nvSpPr>
        <dsp:cNvPr id="0" name=""/>
        <dsp:cNvSpPr/>
      </dsp:nvSpPr>
      <dsp:spPr>
        <a:xfrm>
          <a:off x="6717116" y="2842380"/>
          <a:ext cx="2317861" cy="1854288"/>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en-US" sz="3300" b="1" kern="1200" dirty="0">
              <a:effectLst>
                <a:outerShdw blurRad="38100" dist="38100" dir="2700000" algn="tl">
                  <a:srgbClr val="000000">
                    <a:alpha val="43137"/>
                  </a:srgbClr>
                </a:outerShdw>
              </a:effectLst>
            </a:rPr>
            <a:t>Services for (MAM)</a:t>
          </a:r>
          <a:endParaRPr lang="en-US" sz="3300" kern="1200" dirty="0">
            <a:effectLst/>
          </a:endParaRPr>
        </a:p>
      </dsp:txBody>
      <dsp:txXfrm>
        <a:off x="6771426" y="2896690"/>
        <a:ext cx="2209241" cy="174566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160C66-BAD6-41FA-A663-A94677E1E67F}">
      <dsp:nvSpPr>
        <dsp:cNvPr id="0" name=""/>
        <dsp:cNvSpPr/>
      </dsp:nvSpPr>
      <dsp:spPr>
        <a:xfrm>
          <a:off x="1425" y="2604682"/>
          <a:ext cx="4221329" cy="1055332"/>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b="1" kern="1200">
              <a:effectLst>
                <a:outerShdw blurRad="38100" dist="38100" dir="2700000" algn="tl">
                  <a:srgbClr val="000000">
                    <a:alpha val="43137"/>
                  </a:srgbClr>
                </a:outerShdw>
              </a:effectLst>
              <a:latin typeface="Arial Black" panose="020B0A04020102020204" pitchFamily="34" charset="0"/>
            </a:rPr>
            <a:t>GAM is : </a:t>
          </a:r>
          <a:endParaRPr lang="en-US" sz="4000" kern="1200" dirty="0">
            <a:latin typeface="Arial Black" panose="020B0A04020102020204" pitchFamily="34" charset="0"/>
          </a:endParaRPr>
        </a:p>
      </dsp:txBody>
      <dsp:txXfrm>
        <a:off x="32335" y="2635592"/>
        <a:ext cx="4159509" cy="993512"/>
      </dsp:txXfrm>
    </dsp:sp>
    <dsp:sp modelId="{F02C6D0B-F140-4342-8A96-EC8579A66338}">
      <dsp:nvSpPr>
        <dsp:cNvPr id="0" name=""/>
        <dsp:cNvSpPr/>
      </dsp:nvSpPr>
      <dsp:spPr>
        <a:xfrm>
          <a:off x="4813741" y="2604682"/>
          <a:ext cx="4221329" cy="1055332"/>
        </a:xfrm>
        <a:prstGeom prst="roundRect">
          <a:avLst>
            <a:gd name="adj" fmla="val 10000"/>
          </a:avLst>
        </a:prstGeom>
        <a:solidFill>
          <a:schemeClr val="accent3">
            <a:hueOff val="11250264"/>
            <a:satOff val="-16880"/>
            <a:lumOff val="-274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1066800">
            <a:lnSpc>
              <a:spcPct val="90000"/>
            </a:lnSpc>
            <a:spcBef>
              <a:spcPct val="0"/>
            </a:spcBef>
            <a:spcAft>
              <a:spcPct val="35000"/>
            </a:spcAft>
            <a:buNone/>
          </a:pPr>
          <a:r>
            <a:rPr lang="en-US" sz="2400" kern="1200">
              <a:latin typeface="Arial Black" panose="020B0A04020102020204" pitchFamily="34" charset="0"/>
            </a:rPr>
            <a:t>is a population-level indicator </a:t>
          </a:r>
          <a:endParaRPr lang="en-US" sz="2400" kern="1200" dirty="0">
            <a:latin typeface="Arial Black" panose="020B0A04020102020204" pitchFamily="34" charset="0"/>
          </a:endParaRPr>
        </a:p>
      </dsp:txBody>
      <dsp:txXfrm>
        <a:off x="4844651" y="2635592"/>
        <a:ext cx="4159509" cy="99351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43771-4D81-491C-BD4D-3D2BE7133AE8}">
      <dsp:nvSpPr>
        <dsp:cNvPr id="0" name=""/>
        <dsp:cNvSpPr/>
      </dsp:nvSpPr>
      <dsp:spPr>
        <a:xfrm>
          <a:off x="1501" y="2245222"/>
          <a:ext cx="1990275" cy="1990275"/>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Black" panose="020B0A04020102020204" pitchFamily="34" charset="0"/>
            </a:rPr>
            <a:t>SAM</a:t>
          </a:r>
        </a:p>
      </dsp:txBody>
      <dsp:txXfrm>
        <a:off x="292970" y="2536691"/>
        <a:ext cx="1407337" cy="1407337"/>
      </dsp:txXfrm>
    </dsp:sp>
    <dsp:sp modelId="{E201B44B-0AC2-471A-988B-6DEEF7E30E3C}">
      <dsp:nvSpPr>
        <dsp:cNvPr id="0" name=""/>
        <dsp:cNvSpPr/>
      </dsp:nvSpPr>
      <dsp:spPr>
        <a:xfrm>
          <a:off x="2153387" y="2663180"/>
          <a:ext cx="1154359" cy="1154359"/>
        </a:xfrm>
        <a:prstGeom prst="mathPlus">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306397" y="3104607"/>
        <a:ext cx="848339" cy="271505"/>
      </dsp:txXfrm>
    </dsp:sp>
    <dsp:sp modelId="{25BD5113-5110-4F88-88AD-A6614A5B558F}">
      <dsp:nvSpPr>
        <dsp:cNvPr id="0" name=""/>
        <dsp:cNvSpPr/>
      </dsp:nvSpPr>
      <dsp:spPr>
        <a:xfrm>
          <a:off x="3469358" y="2245222"/>
          <a:ext cx="1990275" cy="1990275"/>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1689100">
            <a:lnSpc>
              <a:spcPct val="90000"/>
            </a:lnSpc>
            <a:spcBef>
              <a:spcPct val="0"/>
            </a:spcBef>
            <a:spcAft>
              <a:spcPct val="35000"/>
            </a:spcAft>
            <a:buNone/>
          </a:pPr>
          <a:r>
            <a:rPr lang="en-US" sz="3800" kern="1200" dirty="0">
              <a:latin typeface="Arial Black" panose="020B0A04020102020204" pitchFamily="34" charset="0"/>
            </a:rPr>
            <a:t>MAM </a:t>
          </a:r>
        </a:p>
      </dsp:txBody>
      <dsp:txXfrm>
        <a:off x="3760827" y="2536691"/>
        <a:ext cx="1407337" cy="1407337"/>
      </dsp:txXfrm>
    </dsp:sp>
    <dsp:sp modelId="{5655B194-BAEB-4D36-85F8-ABA020401384}">
      <dsp:nvSpPr>
        <dsp:cNvPr id="0" name=""/>
        <dsp:cNvSpPr/>
      </dsp:nvSpPr>
      <dsp:spPr>
        <a:xfrm>
          <a:off x="5621244" y="2663180"/>
          <a:ext cx="1154359" cy="1154359"/>
        </a:xfrm>
        <a:prstGeom prst="mathEqual">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2133600">
            <a:lnSpc>
              <a:spcPct val="90000"/>
            </a:lnSpc>
            <a:spcBef>
              <a:spcPct val="0"/>
            </a:spcBef>
            <a:spcAft>
              <a:spcPct val="35000"/>
            </a:spcAft>
            <a:buNone/>
          </a:pPr>
          <a:endParaRPr lang="en-US" sz="4800" kern="1200"/>
        </a:p>
      </dsp:txBody>
      <dsp:txXfrm>
        <a:off x="5774254" y="2900978"/>
        <a:ext cx="848339" cy="678763"/>
      </dsp:txXfrm>
    </dsp:sp>
    <dsp:sp modelId="{25EAB8B3-1FB9-44DF-AD1F-A1AA8D61A004}">
      <dsp:nvSpPr>
        <dsp:cNvPr id="0" name=""/>
        <dsp:cNvSpPr/>
      </dsp:nvSpPr>
      <dsp:spPr>
        <a:xfrm>
          <a:off x="6937214" y="2245222"/>
          <a:ext cx="1990275" cy="1990275"/>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1689100">
            <a:lnSpc>
              <a:spcPct val="90000"/>
            </a:lnSpc>
            <a:spcBef>
              <a:spcPct val="0"/>
            </a:spcBef>
            <a:spcAft>
              <a:spcPct val="35000"/>
            </a:spcAft>
            <a:buNone/>
          </a:pPr>
          <a:r>
            <a:rPr lang="en-US" sz="3800" kern="1200" dirty="0">
              <a:latin typeface="Arial Black" panose="020B0A04020102020204" pitchFamily="34" charset="0"/>
            </a:rPr>
            <a:t>GAM</a:t>
          </a:r>
        </a:p>
      </dsp:txBody>
      <dsp:txXfrm>
        <a:off x="7228683" y="2536691"/>
        <a:ext cx="1407337" cy="14073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D087C4-721E-4C5E-95F3-D50A5AD2BD36}">
      <dsp:nvSpPr>
        <dsp:cNvPr id="0" name=""/>
        <dsp:cNvSpPr/>
      </dsp:nvSpPr>
      <dsp:spPr>
        <a:xfrm>
          <a:off x="5796451" y="368141"/>
          <a:ext cx="1877919" cy="187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a:t>Malaria Control</a:t>
          </a:r>
        </a:p>
      </dsp:txBody>
      <dsp:txXfrm>
        <a:off x="5796451" y="368141"/>
        <a:ext cx="1877919" cy="1877919"/>
      </dsp:txXfrm>
    </dsp:sp>
    <dsp:sp modelId="{947E2956-FECB-4455-9E00-317B26495658}">
      <dsp:nvSpPr>
        <dsp:cNvPr id="0" name=""/>
        <dsp:cNvSpPr/>
      </dsp:nvSpPr>
      <dsp:spPr>
        <a:xfrm>
          <a:off x="2934396" y="-1789"/>
          <a:ext cx="4442143" cy="4442143"/>
        </a:xfrm>
        <a:prstGeom prst="circularArrow">
          <a:avLst>
            <a:gd name="adj1" fmla="val 8244"/>
            <a:gd name="adj2" fmla="val 575706"/>
            <a:gd name="adj3" fmla="val 2965735"/>
            <a:gd name="adj4" fmla="val 50463"/>
            <a:gd name="adj5" fmla="val 9618"/>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60DC841-07B8-4309-B119-FE03D5B55AE5}">
      <dsp:nvSpPr>
        <dsp:cNvPr id="0" name=""/>
        <dsp:cNvSpPr/>
      </dsp:nvSpPr>
      <dsp:spPr>
        <a:xfrm>
          <a:off x="4216508" y="3104683"/>
          <a:ext cx="1877919" cy="187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a:t>Malaria Elimination</a:t>
          </a:r>
        </a:p>
      </dsp:txBody>
      <dsp:txXfrm>
        <a:off x="4216508" y="3104683"/>
        <a:ext cx="1877919" cy="1877919"/>
      </dsp:txXfrm>
    </dsp:sp>
    <dsp:sp modelId="{AA988B1C-D60E-4A4D-A84E-F22E0D8502D0}">
      <dsp:nvSpPr>
        <dsp:cNvPr id="0" name=""/>
        <dsp:cNvSpPr/>
      </dsp:nvSpPr>
      <dsp:spPr>
        <a:xfrm>
          <a:off x="2934396" y="-1789"/>
          <a:ext cx="4442143" cy="4442143"/>
        </a:xfrm>
        <a:prstGeom prst="circularArrow">
          <a:avLst>
            <a:gd name="adj1" fmla="val 8244"/>
            <a:gd name="adj2" fmla="val 575706"/>
            <a:gd name="adj3" fmla="val 10173831"/>
            <a:gd name="adj4" fmla="val 7258559"/>
            <a:gd name="adj5" fmla="val 9618"/>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5BFDE68-5145-4165-A8CA-2E59192BAC84}">
      <dsp:nvSpPr>
        <dsp:cNvPr id="0" name=""/>
        <dsp:cNvSpPr/>
      </dsp:nvSpPr>
      <dsp:spPr>
        <a:xfrm>
          <a:off x="2636565" y="368141"/>
          <a:ext cx="1877919" cy="187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a:t>Malaria Eradication</a:t>
          </a:r>
        </a:p>
      </dsp:txBody>
      <dsp:txXfrm>
        <a:off x="2636565" y="368141"/>
        <a:ext cx="1877919" cy="1877919"/>
      </dsp:txXfrm>
    </dsp:sp>
    <dsp:sp modelId="{59FA2AF3-7C36-437B-9EC7-E600F4D70631}">
      <dsp:nvSpPr>
        <dsp:cNvPr id="0" name=""/>
        <dsp:cNvSpPr/>
      </dsp:nvSpPr>
      <dsp:spPr>
        <a:xfrm>
          <a:off x="2934396" y="-1789"/>
          <a:ext cx="4442143" cy="4442143"/>
        </a:xfrm>
        <a:prstGeom prst="circularArrow">
          <a:avLst>
            <a:gd name="adj1" fmla="val 8244"/>
            <a:gd name="adj2" fmla="val 575706"/>
            <a:gd name="adj3" fmla="val 16858477"/>
            <a:gd name="adj4" fmla="val 14965817"/>
            <a:gd name="adj5" fmla="val 9618"/>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CC040B-E617-4345-94CC-E2CCCBF1B479}">
      <dsp:nvSpPr>
        <dsp:cNvPr id="0" name=""/>
        <dsp:cNvSpPr/>
      </dsp:nvSpPr>
      <dsp:spPr>
        <a:xfrm>
          <a:off x="4062231" y="3370684"/>
          <a:ext cx="811573" cy="2617325"/>
        </a:xfrm>
        <a:custGeom>
          <a:avLst/>
          <a:gdLst/>
          <a:ahLst/>
          <a:cxnLst/>
          <a:rect l="0" t="0" r="0" b="0"/>
          <a:pathLst>
            <a:path>
              <a:moveTo>
                <a:pt x="0" y="0"/>
              </a:moveTo>
              <a:lnTo>
                <a:pt x="405786" y="0"/>
              </a:lnTo>
              <a:lnTo>
                <a:pt x="405786" y="2617325"/>
              </a:lnTo>
              <a:lnTo>
                <a:pt x="811573" y="2617325"/>
              </a:lnTo>
            </a:path>
          </a:pathLst>
        </a:custGeom>
        <a:noFill/>
        <a:ln w="25400" cap="flat" cmpd="sng" algn="ctr">
          <a:solidFill>
            <a:schemeClr val="accent3">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897E060C-AA18-4BC1-85D8-9161B01DE1B5}">
      <dsp:nvSpPr>
        <dsp:cNvPr id="0" name=""/>
        <dsp:cNvSpPr/>
      </dsp:nvSpPr>
      <dsp:spPr>
        <a:xfrm>
          <a:off x="4062231" y="3370684"/>
          <a:ext cx="811573" cy="872441"/>
        </a:xfrm>
        <a:custGeom>
          <a:avLst/>
          <a:gdLst/>
          <a:ahLst/>
          <a:cxnLst/>
          <a:rect l="0" t="0" r="0" b="0"/>
          <a:pathLst>
            <a:path>
              <a:moveTo>
                <a:pt x="0" y="0"/>
              </a:moveTo>
              <a:lnTo>
                <a:pt x="405786" y="0"/>
              </a:lnTo>
              <a:lnTo>
                <a:pt x="405786" y="872441"/>
              </a:lnTo>
              <a:lnTo>
                <a:pt x="811573" y="872441"/>
              </a:lnTo>
            </a:path>
          </a:pathLst>
        </a:custGeom>
        <a:noFill/>
        <a:ln w="25400" cap="flat" cmpd="sng" algn="ctr">
          <a:solidFill>
            <a:schemeClr val="accent3">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D46FDC7-76FF-4B44-A073-AD874D0261FF}">
      <dsp:nvSpPr>
        <dsp:cNvPr id="0" name=""/>
        <dsp:cNvSpPr/>
      </dsp:nvSpPr>
      <dsp:spPr>
        <a:xfrm>
          <a:off x="4062231" y="2498242"/>
          <a:ext cx="811573" cy="872441"/>
        </a:xfrm>
        <a:custGeom>
          <a:avLst/>
          <a:gdLst/>
          <a:ahLst/>
          <a:cxnLst/>
          <a:rect l="0" t="0" r="0" b="0"/>
          <a:pathLst>
            <a:path>
              <a:moveTo>
                <a:pt x="0" y="872441"/>
              </a:moveTo>
              <a:lnTo>
                <a:pt x="405786" y="872441"/>
              </a:lnTo>
              <a:lnTo>
                <a:pt x="405786" y="0"/>
              </a:lnTo>
              <a:lnTo>
                <a:pt x="811573" y="0"/>
              </a:lnTo>
            </a:path>
          </a:pathLst>
        </a:custGeom>
        <a:noFill/>
        <a:ln w="25400" cap="flat" cmpd="sng" algn="ctr">
          <a:solidFill>
            <a:schemeClr val="accent3">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CDCBC96-4361-433C-A97F-2C02C07C89EE}">
      <dsp:nvSpPr>
        <dsp:cNvPr id="0" name=""/>
        <dsp:cNvSpPr/>
      </dsp:nvSpPr>
      <dsp:spPr>
        <a:xfrm>
          <a:off x="4062231" y="753358"/>
          <a:ext cx="811573" cy="2617325"/>
        </a:xfrm>
        <a:custGeom>
          <a:avLst/>
          <a:gdLst/>
          <a:ahLst/>
          <a:cxnLst/>
          <a:rect l="0" t="0" r="0" b="0"/>
          <a:pathLst>
            <a:path>
              <a:moveTo>
                <a:pt x="0" y="2617325"/>
              </a:moveTo>
              <a:lnTo>
                <a:pt x="405786" y="2617325"/>
              </a:lnTo>
              <a:lnTo>
                <a:pt x="405786" y="0"/>
              </a:lnTo>
              <a:lnTo>
                <a:pt x="811573" y="0"/>
              </a:lnTo>
            </a:path>
          </a:pathLst>
        </a:custGeom>
        <a:noFill/>
        <a:ln w="25400" cap="flat" cmpd="sng" algn="ctr">
          <a:solidFill>
            <a:schemeClr val="accent3">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D69741A-9B41-46DA-83ED-3DDB65F20483}">
      <dsp:nvSpPr>
        <dsp:cNvPr id="0" name=""/>
        <dsp:cNvSpPr/>
      </dsp:nvSpPr>
      <dsp:spPr>
        <a:xfrm>
          <a:off x="4363" y="2751859"/>
          <a:ext cx="4057868" cy="1237649"/>
        </a:xfrm>
        <a:prstGeom prst="rect">
          <a:avLst/>
        </a:prstGeom>
        <a:solidFill>
          <a:schemeClr val="accent3">
            <a:shade val="8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b="1" u="none" kern="1200">
              <a:effectLst>
                <a:outerShdw blurRad="38100" dist="38100" dir="2700000" algn="tl">
                  <a:srgbClr val="000000">
                    <a:alpha val="43137"/>
                  </a:srgbClr>
                </a:outerShdw>
              </a:effectLst>
              <a:latin typeface="Arial Black" panose="020B0A04020102020204" pitchFamily="34" charset="0"/>
            </a:rPr>
            <a:t>School Health </a:t>
          </a:r>
          <a:r>
            <a:rPr lang="en-US" sz="3200" b="1" u="none" kern="1200">
              <a:latin typeface="Arial Black" panose="020B0A04020102020204" pitchFamily="34" charset="0"/>
            </a:rPr>
            <a:t>Components</a:t>
          </a:r>
          <a:endParaRPr lang="en-US" sz="3200" b="1" u="none" kern="1200" dirty="0">
            <a:effectLst>
              <a:outerShdw blurRad="38100" dist="38100" dir="2700000" algn="tl">
                <a:srgbClr val="000000">
                  <a:alpha val="43137"/>
                </a:srgbClr>
              </a:outerShdw>
            </a:effectLst>
            <a:latin typeface="Arial Black" panose="020B0A04020102020204" pitchFamily="34" charset="0"/>
          </a:endParaRPr>
        </a:p>
      </dsp:txBody>
      <dsp:txXfrm>
        <a:off x="4363" y="2751859"/>
        <a:ext cx="4057868" cy="1237649"/>
      </dsp:txXfrm>
    </dsp:sp>
    <dsp:sp modelId="{697278A2-B815-404F-9A8D-77C456C34862}">
      <dsp:nvSpPr>
        <dsp:cNvPr id="0" name=""/>
        <dsp:cNvSpPr/>
      </dsp:nvSpPr>
      <dsp:spPr>
        <a:xfrm>
          <a:off x="4873805" y="134533"/>
          <a:ext cx="4057868" cy="1237649"/>
        </a:xfrm>
        <a:prstGeom prst="rect">
          <a:avLst/>
        </a:prstGeom>
        <a:solidFill>
          <a:schemeClr val="accent3">
            <a:tint val="99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b="1" kern="1200" dirty="0"/>
            <a:t>Health Promotion.</a:t>
          </a:r>
          <a:endParaRPr lang="en-US" sz="3300" kern="1200" dirty="0">
            <a:latin typeface="Arial Black" panose="020B0A04020102020204" pitchFamily="34" charset="0"/>
          </a:endParaRPr>
        </a:p>
      </dsp:txBody>
      <dsp:txXfrm>
        <a:off x="4873805" y="134533"/>
        <a:ext cx="4057868" cy="1237649"/>
      </dsp:txXfrm>
    </dsp:sp>
    <dsp:sp modelId="{B0F17C9C-B373-4DAE-B259-F5975AFDAF4C}">
      <dsp:nvSpPr>
        <dsp:cNvPr id="0" name=""/>
        <dsp:cNvSpPr/>
      </dsp:nvSpPr>
      <dsp:spPr>
        <a:xfrm>
          <a:off x="4873805" y="1879417"/>
          <a:ext cx="4057868" cy="1237649"/>
        </a:xfrm>
        <a:prstGeom prst="rect">
          <a:avLst/>
        </a:prstGeom>
        <a:solidFill>
          <a:schemeClr val="accent3">
            <a:tint val="99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b="1" kern="1200" dirty="0"/>
            <a:t>Prevention of </a:t>
          </a:r>
        </a:p>
        <a:p>
          <a:pPr marL="0" lvl="0" indent="0" algn="ctr" defTabSz="1466850">
            <a:lnSpc>
              <a:spcPct val="90000"/>
            </a:lnSpc>
            <a:spcBef>
              <a:spcPct val="0"/>
            </a:spcBef>
            <a:spcAft>
              <a:spcPct val="35000"/>
            </a:spcAft>
            <a:buNone/>
          </a:pPr>
          <a:r>
            <a:rPr lang="en-US" sz="3300" b="1" kern="1200" dirty="0"/>
            <a:t>health hazards</a:t>
          </a:r>
          <a:endParaRPr lang="en-US" sz="3300" kern="1200" dirty="0">
            <a:latin typeface="Arial Black" panose="020B0A04020102020204" pitchFamily="34" charset="0"/>
          </a:endParaRPr>
        </a:p>
      </dsp:txBody>
      <dsp:txXfrm>
        <a:off x="4873805" y="1879417"/>
        <a:ext cx="4057868" cy="1237649"/>
      </dsp:txXfrm>
    </dsp:sp>
    <dsp:sp modelId="{66F6EA07-AC81-41FE-B251-A6A8E88A8F3C}">
      <dsp:nvSpPr>
        <dsp:cNvPr id="0" name=""/>
        <dsp:cNvSpPr/>
      </dsp:nvSpPr>
      <dsp:spPr>
        <a:xfrm>
          <a:off x="4873805" y="3624300"/>
          <a:ext cx="4057868" cy="1237649"/>
        </a:xfrm>
        <a:prstGeom prst="rect">
          <a:avLst/>
        </a:prstGeom>
        <a:solidFill>
          <a:schemeClr val="accent3">
            <a:tint val="99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b="1" kern="1200" dirty="0"/>
            <a:t>Medical Care</a:t>
          </a:r>
          <a:endParaRPr lang="en-US" sz="3300" kern="1200" dirty="0">
            <a:latin typeface="Arial Black" panose="020B0A04020102020204" pitchFamily="34" charset="0"/>
          </a:endParaRPr>
        </a:p>
      </dsp:txBody>
      <dsp:txXfrm>
        <a:off x="4873805" y="3624300"/>
        <a:ext cx="4057868" cy="1237649"/>
      </dsp:txXfrm>
    </dsp:sp>
    <dsp:sp modelId="{971D2020-C80E-4563-B2BF-D14180C25277}">
      <dsp:nvSpPr>
        <dsp:cNvPr id="0" name=""/>
        <dsp:cNvSpPr/>
      </dsp:nvSpPr>
      <dsp:spPr>
        <a:xfrm>
          <a:off x="4873805" y="5369184"/>
          <a:ext cx="4057868" cy="1237649"/>
        </a:xfrm>
        <a:prstGeom prst="rect">
          <a:avLst/>
        </a:prstGeom>
        <a:solidFill>
          <a:schemeClr val="accent3">
            <a:tint val="99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b="1" kern="1200"/>
            <a:t>Health Education </a:t>
          </a:r>
          <a:endParaRPr lang="en-US" sz="3300" kern="1200" dirty="0">
            <a:latin typeface="Arial Black" panose="020B0A04020102020204" pitchFamily="34" charset="0"/>
          </a:endParaRPr>
        </a:p>
      </dsp:txBody>
      <dsp:txXfrm>
        <a:off x="4873805" y="5369184"/>
        <a:ext cx="4057868" cy="12376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414CE8-0A25-4000-A304-1B9006DCF348}">
      <dsp:nvSpPr>
        <dsp:cNvPr id="0" name=""/>
        <dsp:cNvSpPr/>
      </dsp:nvSpPr>
      <dsp:spPr>
        <a:xfrm>
          <a:off x="2091948" y="822"/>
          <a:ext cx="4852599" cy="2695888"/>
        </a:xfrm>
        <a:prstGeom prst="roundRect">
          <a:avLst>
            <a:gd name="adj" fmla="val 10000"/>
          </a:avLst>
        </a:prstGeom>
        <a:solidFill>
          <a:schemeClr val="accent1">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b="1" kern="1200" dirty="0">
              <a:latin typeface="Arial Black" panose="020B0A04020102020204" pitchFamily="34" charset="0"/>
            </a:rPr>
            <a:t>Malaria Control : </a:t>
          </a:r>
          <a:endParaRPr lang="en-US" sz="3700" kern="1200" dirty="0">
            <a:latin typeface="Arial Black" panose="020B0A04020102020204" pitchFamily="34" charset="0"/>
          </a:endParaRPr>
        </a:p>
      </dsp:txBody>
      <dsp:txXfrm>
        <a:off x="2170908" y="79782"/>
        <a:ext cx="4694679" cy="2537968"/>
      </dsp:txXfrm>
    </dsp:sp>
    <dsp:sp modelId="{4E81506E-626A-43AA-ACD7-80E36F363BA0}">
      <dsp:nvSpPr>
        <dsp:cNvPr id="0" name=""/>
        <dsp:cNvSpPr/>
      </dsp:nvSpPr>
      <dsp:spPr>
        <a:xfrm rot="5400000">
          <a:off x="4012768" y="2764109"/>
          <a:ext cx="1010958" cy="1213149"/>
        </a:xfrm>
        <a:prstGeom prst="rightArrow">
          <a:avLst>
            <a:gd name="adj1" fmla="val 60000"/>
            <a:gd name="adj2" fmla="val 50000"/>
          </a:avLst>
        </a:prstGeom>
        <a:solidFill>
          <a:schemeClr val="accent1">
            <a:shade val="9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rot="-5400000">
        <a:off x="4154303" y="2865205"/>
        <a:ext cx="727889" cy="707671"/>
      </dsp:txXfrm>
    </dsp:sp>
    <dsp:sp modelId="{A1780B91-9ADE-48E3-A3F2-C4F3E5B2F330}">
      <dsp:nvSpPr>
        <dsp:cNvPr id="0" name=""/>
        <dsp:cNvSpPr/>
      </dsp:nvSpPr>
      <dsp:spPr>
        <a:xfrm>
          <a:off x="2091948" y="4044656"/>
          <a:ext cx="4852599" cy="2695888"/>
        </a:xfrm>
        <a:prstGeom prst="roundRect">
          <a:avLst>
            <a:gd name="adj" fmla="val 10000"/>
          </a:avLst>
        </a:prstGeom>
        <a:solidFill>
          <a:schemeClr val="accent1">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b="1" kern="1200" dirty="0">
              <a:solidFill>
                <a:schemeClr val="tx2"/>
              </a:solidFill>
            </a:rPr>
            <a:t>Reducing the disease burden to a level at which it is no longer a public health problem</a:t>
          </a:r>
          <a:endParaRPr lang="en-US" sz="3700" kern="1200" dirty="0">
            <a:solidFill>
              <a:schemeClr val="tx2"/>
            </a:solidFill>
          </a:endParaRPr>
        </a:p>
      </dsp:txBody>
      <dsp:txXfrm>
        <a:off x="2170908" y="4123616"/>
        <a:ext cx="4694679" cy="25379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C48D4-0F1F-4EFA-90FD-DDAAF528810B}">
      <dsp:nvSpPr>
        <dsp:cNvPr id="0" name=""/>
        <dsp:cNvSpPr/>
      </dsp:nvSpPr>
      <dsp:spPr>
        <a:xfrm>
          <a:off x="1764" y="418011"/>
          <a:ext cx="3763735" cy="2258241"/>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b="1" kern="1200" dirty="0">
              <a:solidFill>
                <a:srgbClr val="FFFF00"/>
              </a:solidFill>
            </a:rPr>
            <a:t>Malaria Eradication</a:t>
          </a:r>
          <a:endParaRPr lang="en-US" sz="5400" kern="1200" dirty="0">
            <a:solidFill>
              <a:srgbClr val="FFFF00"/>
            </a:solidFill>
          </a:endParaRPr>
        </a:p>
      </dsp:txBody>
      <dsp:txXfrm>
        <a:off x="67906" y="484153"/>
        <a:ext cx="3631451" cy="2125957"/>
      </dsp:txXfrm>
    </dsp:sp>
    <dsp:sp modelId="{3A58AF77-6EEF-4D18-9FA0-032D4D6B2162}">
      <dsp:nvSpPr>
        <dsp:cNvPr id="0" name=""/>
        <dsp:cNvSpPr/>
      </dsp:nvSpPr>
      <dsp:spPr>
        <a:xfrm>
          <a:off x="4096709" y="1080428"/>
          <a:ext cx="797912" cy="933406"/>
        </a:xfrm>
        <a:prstGeom prst="rightArrow">
          <a:avLst>
            <a:gd name="adj1" fmla="val 60000"/>
            <a:gd name="adj2" fmla="val 50000"/>
          </a:avLst>
        </a:prstGeom>
        <a:solidFill>
          <a:schemeClr val="accent2">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4096709" y="1267109"/>
        <a:ext cx="558538" cy="560044"/>
      </dsp:txXfrm>
    </dsp:sp>
    <dsp:sp modelId="{D5C37F27-20B1-4A00-9D56-DF8ABFAC7FCF}">
      <dsp:nvSpPr>
        <dsp:cNvPr id="0" name=""/>
        <dsp:cNvSpPr/>
      </dsp:nvSpPr>
      <dsp:spPr>
        <a:xfrm>
          <a:off x="5270995" y="418011"/>
          <a:ext cx="3763735" cy="2258241"/>
        </a:xfrm>
        <a:prstGeom prst="roundRect">
          <a:avLst>
            <a:gd name="adj" fmla="val 10000"/>
          </a:avLst>
        </a:prstGeom>
        <a:solidFill>
          <a:schemeClr val="accent2">
            <a:hueOff val="1560506"/>
            <a:satOff val="-1946"/>
            <a:lumOff val="45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b="1" kern="1200" dirty="0"/>
            <a:t> Ultimately Permanent Eradication</a:t>
          </a:r>
          <a:endParaRPr lang="en-US" sz="3700" kern="1200" dirty="0"/>
        </a:p>
      </dsp:txBody>
      <dsp:txXfrm>
        <a:off x="5337137" y="484153"/>
        <a:ext cx="3631451" cy="2125957"/>
      </dsp:txXfrm>
    </dsp:sp>
    <dsp:sp modelId="{F978D8DC-99FE-435B-952D-5256B357B8C8}">
      <dsp:nvSpPr>
        <dsp:cNvPr id="0" name=""/>
        <dsp:cNvSpPr/>
      </dsp:nvSpPr>
      <dsp:spPr>
        <a:xfrm rot="5400000">
          <a:off x="6753907" y="2939714"/>
          <a:ext cx="797912" cy="933406"/>
        </a:xfrm>
        <a:prstGeom prst="rightArrow">
          <a:avLst>
            <a:gd name="adj1" fmla="val 60000"/>
            <a:gd name="adj2" fmla="val 50000"/>
          </a:avLst>
        </a:prstGeom>
        <a:solidFill>
          <a:schemeClr val="accent2">
            <a:hueOff val="2340759"/>
            <a:satOff val="-2919"/>
            <a:lumOff val="686"/>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rot="-5400000">
        <a:off x="6872841" y="3007461"/>
        <a:ext cx="560044" cy="558538"/>
      </dsp:txXfrm>
    </dsp:sp>
    <dsp:sp modelId="{14CEAF47-2D56-48EE-872B-96659D1A7BFB}">
      <dsp:nvSpPr>
        <dsp:cNvPr id="0" name=""/>
        <dsp:cNvSpPr/>
      </dsp:nvSpPr>
      <dsp:spPr>
        <a:xfrm>
          <a:off x="5270995" y="4181747"/>
          <a:ext cx="3763735" cy="2258241"/>
        </a:xfrm>
        <a:prstGeom prst="roundRect">
          <a:avLst>
            <a:gd name="adj" fmla="val 10000"/>
          </a:avLst>
        </a:prstGeom>
        <a:solidFill>
          <a:schemeClr val="accent2">
            <a:hueOff val="3121013"/>
            <a:satOff val="-3893"/>
            <a:lumOff val="91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b="1" kern="1200" dirty="0"/>
            <a:t>To Zero Incidence of Malaria Infection</a:t>
          </a:r>
          <a:endParaRPr lang="en-US" sz="3700" kern="1200" dirty="0"/>
        </a:p>
      </dsp:txBody>
      <dsp:txXfrm>
        <a:off x="5337137" y="4247889"/>
        <a:ext cx="3631451" cy="2125957"/>
      </dsp:txXfrm>
    </dsp:sp>
    <dsp:sp modelId="{59D34CB0-0AE4-4FC1-9A80-2AC1E0175C64}">
      <dsp:nvSpPr>
        <dsp:cNvPr id="0" name=""/>
        <dsp:cNvSpPr/>
      </dsp:nvSpPr>
      <dsp:spPr>
        <a:xfrm rot="10800000">
          <a:off x="4141874" y="4844164"/>
          <a:ext cx="797912" cy="933406"/>
        </a:xfrm>
        <a:prstGeom prst="rightArrow">
          <a:avLst>
            <a:gd name="adj1" fmla="val 60000"/>
            <a:gd name="adj2" fmla="val 50000"/>
          </a:avLst>
        </a:prstGeom>
        <a:solidFill>
          <a:schemeClr val="accent2">
            <a:hueOff val="4681519"/>
            <a:satOff val="-5839"/>
            <a:lumOff val="137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rot="10800000">
        <a:off x="4381248" y="5030845"/>
        <a:ext cx="558538" cy="560044"/>
      </dsp:txXfrm>
    </dsp:sp>
    <dsp:sp modelId="{6A308517-15AE-47CA-B317-CFD1E3D9D02C}">
      <dsp:nvSpPr>
        <dsp:cNvPr id="0" name=""/>
        <dsp:cNvSpPr/>
      </dsp:nvSpPr>
      <dsp:spPr>
        <a:xfrm>
          <a:off x="1764" y="4181747"/>
          <a:ext cx="3763735" cy="2258241"/>
        </a:xfrm>
        <a:prstGeom prst="roundRect">
          <a:avLst>
            <a:gd name="adj" fmla="val 10000"/>
          </a:avLst>
        </a:prstGeom>
        <a:solidFill>
          <a:schemeClr val="accent2">
            <a:hueOff val="4681519"/>
            <a:satOff val="-5839"/>
            <a:lumOff val="137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b="1" kern="1200" dirty="0"/>
            <a:t>Worldwide</a:t>
          </a:r>
          <a:endParaRPr lang="en-US" sz="3700" kern="1200" dirty="0"/>
        </a:p>
      </dsp:txBody>
      <dsp:txXfrm>
        <a:off x="67906" y="4247889"/>
        <a:ext cx="3631451" cy="21259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68658-F0D7-4022-99CA-E84D1F33C8CD}">
      <dsp:nvSpPr>
        <dsp:cNvPr id="0" name=""/>
        <dsp:cNvSpPr/>
      </dsp:nvSpPr>
      <dsp:spPr>
        <a:xfrm>
          <a:off x="2674798" y="3370684"/>
          <a:ext cx="736854" cy="2808135"/>
        </a:xfrm>
        <a:custGeom>
          <a:avLst/>
          <a:gdLst/>
          <a:ahLst/>
          <a:cxnLst/>
          <a:rect l="0" t="0" r="0" b="0"/>
          <a:pathLst>
            <a:path>
              <a:moveTo>
                <a:pt x="0" y="0"/>
              </a:moveTo>
              <a:lnTo>
                <a:pt x="368427" y="0"/>
              </a:lnTo>
              <a:lnTo>
                <a:pt x="368427" y="2808135"/>
              </a:lnTo>
              <a:lnTo>
                <a:pt x="736854" y="2808135"/>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970646" y="4702171"/>
        <a:ext cx="145160" cy="145160"/>
      </dsp:txXfrm>
    </dsp:sp>
    <dsp:sp modelId="{98897F1F-1580-464B-AB26-CD07A3F524D0}">
      <dsp:nvSpPr>
        <dsp:cNvPr id="0" name=""/>
        <dsp:cNvSpPr/>
      </dsp:nvSpPr>
      <dsp:spPr>
        <a:xfrm>
          <a:off x="2674798" y="3370684"/>
          <a:ext cx="736854" cy="1404067"/>
        </a:xfrm>
        <a:custGeom>
          <a:avLst/>
          <a:gdLst/>
          <a:ahLst/>
          <a:cxnLst/>
          <a:rect l="0" t="0" r="0" b="0"/>
          <a:pathLst>
            <a:path>
              <a:moveTo>
                <a:pt x="0" y="0"/>
              </a:moveTo>
              <a:lnTo>
                <a:pt x="368427" y="0"/>
              </a:lnTo>
              <a:lnTo>
                <a:pt x="368427" y="1404067"/>
              </a:lnTo>
              <a:lnTo>
                <a:pt x="736854" y="1404067"/>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03584" y="4033075"/>
        <a:ext cx="79283" cy="79283"/>
      </dsp:txXfrm>
    </dsp:sp>
    <dsp:sp modelId="{E93C726C-D622-439A-B0A9-51CEFD0D106D}">
      <dsp:nvSpPr>
        <dsp:cNvPr id="0" name=""/>
        <dsp:cNvSpPr/>
      </dsp:nvSpPr>
      <dsp:spPr>
        <a:xfrm>
          <a:off x="2674798" y="3324964"/>
          <a:ext cx="736854" cy="91440"/>
        </a:xfrm>
        <a:custGeom>
          <a:avLst/>
          <a:gdLst/>
          <a:ahLst/>
          <a:cxnLst/>
          <a:rect l="0" t="0" r="0" b="0"/>
          <a:pathLst>
            <a:path>
              <a:moveTo>
                <a:pt x="0" y="45720"/>
              </a:moveTo>
              <a:lnTo>
                <a:pt x="736854" y="45720"/>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24804" y="3352262"/>
        <a:ext cx="36842" cy="36842"/>
      </dsp:txXfrm>
    </dsp:sp>
    <dsp:sp modelId="{FCA257E5-EF17-49B3-B838-67FFC6358367}">
      <dsp:nvSpPr>
        <dsp:cNvPr id="0" name=""/>
        <dsp:cNvSpPr/>
      </dsp:nvSpPr>
      <dsp:spPr>
        <a:xfrm>
          <a:off x="2674798" y="1966616"/>
          <a:ext cx="736854" cy="1404067"/>
        </a:xfrm>
        <a:custGeom>
          <a:avLst/>
          <a:gdLst/>
          <a:ahLst/>
          <a:cxnLst/>
          <a:rect l="0" t="0" r="0" b="0"/>
          <a:pathLst>
            <a:path>
              <a:moveTo>
                <a:pt x="0" y="1404067"/>
              </a:moveTo>
              <a:lnTo>
                <a:pt x="368427" y="1404067"/>
              </a:lnTo>
              <a:lnTo>
                <a:pt x="368427" y="0"/>
              </a:lnTo>
              <a:lnTo>
                <a:pt x="736854" y="0"/>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03584" y="2629008"/>
        <a:ext cx="79283" cy="79283"/>
      </dsp:txXfrm>
    </dsp:sp>
    <dsp:sp modelId="{A7D0AEE0-ECC8-4BAD-831C-BEE98AB8347B}">
      <dsp:nvSpPr>
        <dsp:cNvPr id="0" name=""/>
        <dsp:cNvSpPr/>
      </dsp:nvSpPr>
      <dsp:spPr>
        <a:xfrm>
          <a:off x="2674798" y="562548"/>
          <a:ext cx="736854" cy="2808135"/>
        </a:xfrm>
        <a:custGeom>
          <a:avLst/>
          <a:gdLst/>
          <a:ahLst/>
          <a:cxnLst/>
          <a:rect l="0" t="0" r="0" b="0"/>
          <a:pathLst>
            <a:path>
              <a:moveTo>
                <a:pt x="0" y="2808135"/>
              </a:moveTo>
              <a:lnTo>
                <a:pt x="368427" y="2808135"/>
              </a:lnTo>
              <a:lnTo>
                <a:pt x="368427" y="0"/>
              </a:lnTo>
              <a:lnTo>
                <a:pt x="736854" y="0"/>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970646" y="1894036"/>
        <a:ext cx="145160" cy="145160"/>
      </dsp:txXfrm>
    </dsp:sp>
    <dsp:sp modelId="{0564A628-0CD0-4959-9DD5-291B05F4CB33}">
      <dsp:nvSpPr>
        <dsp:cNvPr id="0" name=""/>
        <dsp:cNvSpPr/>
      </dsp:nvSpPr>
      <dsp:spPr>
        <a:xfrm rot="16200000">
          <a:off x="-842759" y="2809056"/>
          <a:ext cx="5911863" cy="1123254"/>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en-US" sz="3800" b="1" kern="1200" dirty="0"/>
            <a:t>Strategies for Malaria Control</a:t>
          </a:r>
          <a:endParaRPr lang="en-US" sz="3800" kern="1200" dirty="0"/>
        </a:p>
      </dsp:txBody>
      <dsp:txXfrm>
        <a:off x="-842759" y="2809056"/>
        <a:ext cx="5911863" cy="1123254"/>
      </dsp:txXfrm>
    </dsp:sp>
    <dsp:sp modelId="{87D97CF5-A5FF-46E7-9231-BFABA80732A9}">
      <dsp:nvSpPr>
        <dsp:cNvPr id="0" name=""/>
        <dsp:cNvSpPr/>
      </dsp:nvSpPr>
      <dsp:spPr>
        <a:xfrm>
          <a:off x="3411653" y="921"/>
          <a:ext cx="3684273" cy="1123254"/>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a:t>Proper Diagnosis And Treatment.</a:t>
          </a:r>
          <a:endParaRPr lang="en-US" sz="2800" kern="1200"/>
        </a:p>
      </dsp:txBody>
      <dsp:txXfrm>
        <a:off x="3411653" y="921"/>
        <a:ext cx="3684273" cy="1123254"/>
      </dsp:txXfrm>
    </dsp:sp>
    <dsp:sp modelId="{11170D58-AE13-4402-9943-27CD04433518}">
      <dsp:nvSpPr>
        <dsp:cNvPr id="0" name=""/>
        <dsp:cNvSpPr/>
      </dsp:nvSpPr>
      <dsp:spPr>
        <a:xfrm>
          <a:off x="3411653" y="1404989"/>
          <a:ext cx="3684273" cy="1123254"/>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Integrated Vector Control</a:t>
          </a:r>
          <a:endParaRPr lang="en-US" sz="2800" kern="1200" dirty="0"/>
        </a:p>
      </dsp:txBody>
      <dsp:txXfrm>
        <a:off x="3411653" y="1404989"/>
        <a:ext cx="3684273" cy="1123254"/>
      </dsp:txXfrm>
    </dsp:sp>
    <dsp:sp modelId="{964AB36C-C6DA-4B66-8F64-3F5FC2F1FE91}">
      <dsp:nvSpPr>
        <dsp:cNvPr id="0" name=""/>
        <dsp:cNvSpPr/>
      </dsp:nvSpPr>
      <dsp:spPr>
        <a:xfrm>
          <a:off x="3411653" y="2809056"/>
          <a:ext cx="3684273" cy="1123254"/>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Intermittent Prophylactic Treatment.</a:t>
          </a:r>
          <a:endParaRPr lang="en-US" sz="2800" kern="1200" dirty="0"/>
        </a:p>
      </dsp:txBody>
      <dsp:txXfrm>
        <a:off x="3411653" y="2809056"/>
        <a:ext cx="3684273" cy="1123254"/>
      </dsp:txXfrm>
    </dsp:sp>
    <dsp:sp modelId="{F0FFFB35-FA50-4461-9162-11D75D1B7951}">
      <dsp:nvSpPr>
        <dsp:cNvPr id="0" name=""/>
        <dsp:cNvSpPr/>
      </dsp:nvSpPr>
      <dsp:spPr>
        <a:xfrm>
          <a:off x="3411653" y="4213124"/>
          <a:ext cx="3684273" cy="1123254"/>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Malaria Surveillance.</a:t>
          </a:r>
          <a:endParaRPr lang="en-US" sz="2800" kern="1200" dirty="0"/>
        </a:p>
      </dsp:txBody>
      <dsp:txXfrm>
        <a:off x="3411653" y="4213124"/>
        <a:ext cx="3684273" cy="1123254"/>
      </dsp:txXfrm>
    </dsp:sp>
    <dsp:sp modelId="{75742AE8-D2E7-4130-ADBD-2874E832B06B}">
      <dsp:nvSpPr>
        <dsp:cNvPr id="0" name=""/>
        <dsp:cNvSpPr/>
      </dsp:nvSpPr>
      <dsp:spPr>
        <a:xfrm>
          <a:off x="3411653" y="5617192"/>
          <a:ext cx="3684273" cy="1123254"/>
        </a:xfrm>
        <a:prstGeom prst="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Communication For Behavioral Change .</a:t>
          </a:r>
          <a:endParaRPr lang="en-US" sz="2800" kern="1200" dirty="0"/>
        </a:p>
      </dsp:txBody>
      <dsp:txXfrm>
        <a:off x="3411653" y="5617192"/>
        <a:ext cx="3684273" cy="11232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B8C458-19D4-4586-9EA4-1B1AC5657B06}">
      <dsp:nvSpPr>
        <dsp:cNvPr id="0" name=""/>
        <dsp:cNvSpPr/>
      </dsp:nvSpPr>
      <dsp:spPr>
        <a:xfrm>
          <a:off x="4189980" y="3276364"/>
          <a:ext cx="646816" cy="2781309"/>
        </a:xfrm>
        <a:custGeom>
          <a:avLst/>
          <a:gdLst/>
          <a:ahLst/>
          <a:cxnLst/>
          <a:rect l="0" t="0" r="0" b="0"/>
          <a:pathLst>
            <a:path>
              <a:moveTo>
                <a:pt x="0" y="0"/>
              </a:moveTo>
              <a:lnTo>
                <a:pt x="323408" y="0"/>
              </a:lnTo>
              <a:lnTo>
                <a:pt x="323408" y="2781309"/>
              </a:lnTo>
              <a:lnTo>
                <a:pt x="646816" y="2781309"/>
              </a:lnTo>
            </a:path>
          </a:pathLst>
        </a:custGeom>
        <a:noFill/>
        <a:ln w="25400" cap="flat"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176E93A-0CC2-4A32-B029-F5537250139D}">
      <dsp:nvSpPr>
        <dsp:cNvPr id="0" name=""/>
        <dsp:cNvSpPr/>
      </dsp:nvSpPr>
      <dsp:spPr>
        <a:xfrm>
          <a:off x="4189980" y="3276364"/>
          <a:ext cx="646816" cy="1390654"/>
        </a:xfrm>
        <a:custGeom>
          <a:avLst/>
          <a:gdLst/>
          <a:ahLst/>
          <a:cxnLst/>
          <a:rect l="0" t="0" r="0" b="0"/>
          <a:pathLst>
            <a:path>
              <a:moveTo>
                <a:pt x="0" y="0"/>
              </a:moveTo>
              <a:lnTo>
                <a:pt x="323408" y="0"/>
              </a:lnTo>
              <a:lnTo>
                <a:pt x="323408" y="1390654"/>
              </a:lnTo>
              <a:lnTo>
                <a:pt x="646816" y="1390654"/>
              </a:lnTo>
            </a:path>
          </a:pathLst>
        </a:custGeom>
        <a:noFill/>
        <a:ln w="25400" cap="flat"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1674844-D99A-4F42-BC79-5520474DBDD0}">
      <dsp:nvSpPr>
        <dsp:cNvPr id="0" name=""/>
        <dsp:cNvSpPr/>
      </dsp:nvSpPr>
      <dsp:spPr>
        <a:xfrm>
          <a:off x="4189980" y="3230644"/>
          <a:ext cx="646816" cy="91440"/>
        </a:xfrm>
        <a:custGeom>
          <a:avLst/>
          <a:gdLst/>
          <a:ahLst/>
          <a:cxnLst/>
          <a:rect l="0" t="0" r="0" b="0"/>
          <a:pathLst>
            <a:path>
              <a:moveTo>
                <a:pt x="0" y="45720"/>
              </a:moveTo>
              <a:lnTo>
                <a:pt x="646816" y="45720"/>
              </a:lnTo>
            </a:path>
          </a:pathLst>
        </a:custGeom>
        <a:noFill/>
        <a:ln w="25400" cap="flat"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30D30B2-9FA2-43DD-AE2C-36864343D7C4}">
      <dsp:nvSpPr>
        <dsp:cNvPr id="0" name=""/>
        <dsp:cNvSpPr/>
      </dsp:nvSpPr>
      <dsp:spPr>
        <a:xfrm>
          <a:off x="4189980" y="1885709"/>
          <a:ext cx="646816" cy="1390654"/>
        </a:xfrm>
        <a:custGeom>
          <a:avLst/>
          <a:gdLst/>
          <a:ahLst/>
          <a:cxnLst/>
          <a:rect l="0" t="0" r="0" b="0"/>
          <a:pathLst>
            <a:path>
              <a:moveTo>
                <a:pt x="0" y="1390654"/>
              </a:moveTo>
              <a:lnTo>
                <a:pt x="323408" y="1390654"/>
              </a:lnTo>
              <a:lnTo>
                <a:pt x="323408" y="0"/>
              </a:lnTo>
              <a:lnTo>
                <a:pt x="646816" y="0"/>
              </a:lnTo>
            </a:path>
          </a:pathLst>
        </a:custGeom>
        <a:noFill/>
        <a:ln w="25400" cap="flat"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DB6E7D5-0C96-4E53-87E2-9091B59E9D36}">
      <dsp:nvSpPr>
        <dsp:cNvPr id="0" name=""/>
        <dsp:cNvSpPr/>
      </dsp:nvSpPr>
      <dsp:spPr>
        <a:xfrm>
          <a:off x="4189980" y="495054"/>
          <a:ext cx="646816" cy="2781309"/>
        </a:xfrm>
        <a:custGeom>
          <a:avLst/>
          <a:gdLst/>
          <a:ahLst/>
          <a:cxnLst/>
          <a:rect l="0" t="0" r="0" b="0"/>
          <a:pathLst>
            <a:path>
              <a:moveTo>
                <a:pt x="0" y="2781309"/>
              </a:moveTo>
              <a:lnTo>
                <a:pt x="323408" y="2781309"/>
              </a:lnTo>
              <a:lnTo>
                <a:pt x="323408" y="0"/>
              </a:lnTo>
              <a:lnTo>
                <a:pt x="646816" y="0"/>
              </a:lnTo>
            </a:path>
          </a:pathLst>
        </a:custGeom>
        <a:noFill/>
        <a:ln w="25400" cap="flat" cmpd="sng" algn="ctr">
          <a:solidFill>
            <a:schemeClr val="accent5">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FB3D29F-87A1-4183-A1FF-C402343418DA}">
      <dsp:nvSpPr>
        <dsp:cNvPr id="0" name=""/>
        <dsp:cNvSpPr/>
      </dsp:nvSpPr>
      <dsp:spPr>
        <a:xfrm>
          <a:off x="955899" y="2783166"/>
          <a:ext cx="3234080" cy="98639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b="1" kern="1200"/>
            <a:t>Malaria Indicators:</a:t>
          </a:r>
          <a:endParaRPr lang="en-US" sz="2900" kern="1200"/>
        </a:p>
      </dsp:txBody>
      <dsp:txXfrm>
        <a:off x="955899" y="2783166"/>
        <a:ext cx="3234080" cy="986394"/>
      </dsp:txXfrm>
    </dsp:sp>
    <dsp:sp modelId="{826B9FFC-F1FB-42DE-A65C-711E889E2442}">
      <dsp:nvSpPr>
        <dsp:cNvPr id="0" name=""/>
        <dsp:cNvSpPr/>
      </dsp:nvSpPr>
      <dsp:spPr>
        <a:xfrm>
          <a:off x="4836796" y="1857"/>
          <a:ext cx="3234080" cy="986394"/>
        </a:xfrm>
        <a:prstGeom prst="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b="1" kern="1200"/>
            <a:t>SPR% : </a:t>
          </a:r>
          <a:r>
            <a:rPr lang="en-US" sz="2900" kern="1200"/>
            <a:t>Slide Positivity Rates</a:t>
          </a:r>
        </a:p>
      </dsp:txBody>
      <dsp:txXfrm>
        <a:off x="4836796" y="1857"/>
        <a:ext cx="3234080" cy="986394"/>
      </dsp:txXfrm>
    </dsp:sp>
    <dsp:sp modelId="{AF5ACCB6-BE80-4254-BE02-7A150F8AC5C1}">
      <dsp:nvSpPr>
        <dsp:cNvPr id="0" name=""/>
        <dsp:cNvSpPr/>
      </dsp:nvSpPr>
      <dsp:spPr>
        <a:xfrm>
          <a:off x="4836796" y="1392511"/>
          <a:ext cx="3234080" cy="986394"/>
        </a:xfrm>
        <a:prstGeom prst="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b="1" kern="1200"/>
            <a:t>Malaria prevalence</a:t>
          </a:r>
          <a:endParaRPr lang="en-US" sz="2900" kern="1200"/>
        </a:p>
      </dsp:txBody>
      <dsp:txXfrm>
        <a:off x="4836796" y="1392511"/>
        <a:ext cx="3234080" cy="986394"/>
      </dsp:txXfrm>
    </dsp:sp>
    <dsp:sp modelId="{C7986DFA-D4A1-4C43-A67A-BC8E4F17F62B}">
      <dsp:nvSpPr>
        <dsp:cNvPr id="0" name=""/>
        <dsp:cNvSpPr/>
      </dsp:nvSpPr>
      <dsp:spPr>
        <a:xfrm>
          <a:off x="4836796" y="2783166"/>
          <a:ext cx="3234080" cy="986394"/>
        </a:xfrm>
        <a:prstGeom prst="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b="1" kern="1200" dirty="0"/>
            <a:t>Annual Malaria Incidence</a:t>
          </a:r>
          <a:endParaRPr lang="en-US" sz="2900" kern="1200" dirty="0"/>
        </a:p>
      </dsp:txBody>
      <dsp:txXfrm>
        <a:off x="4836796" y="2783166"/>
        <a:ext cx="3234080" cy="986394"/>
      </dsp:txXfrm>
    </dsp:sp>
    <dsp:sp modelId="{32886443-2027-48F8-8198-C57AD9C9AB89}">
      <dsp:nvSpPr>
        <dsp:cNvPr id="0" name=""/>
        <dsp:cNvSpPr/>
      </dsp:nvSpPr>
      <dsp:spPr>
        <a:xfrm>
          <a:off x="4836796" y="4173821"/>
          <a:ext cx="3234080" cy="986394"/>
        </a:xfrm>
        <a:prstGeom prst="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b="1" kern="1200"/>
            <a:t>Malaria deaths</a:t>
          </a:r>
          <a:endParaRPr lang="en-US" sz="2900" kern="1200"/>
        </a:p>
      </dsp:txBody>
      <dsp:txXfrm>
        <a:off x="4836796" y="4173821"/>
        <a:ext cx="3234080" cy="986394"/>
      </dsp:txXfrm>
    </dsp:sp>
    <dsp:sp modelId="{6D1C8851-DCA0-4501-BAE3-9CA01DE4C5C9}">
      <dsp:nvSpPr>
        <dsp:cNvPr id="0" name=""/>
        <dsp:cNvSpPr/>
      </dsp:nvSpPr>
      <dsp:spPr>
        <a:xfrm>
          <a:off x="4836796" y="5564476"/>
          <a:ext cx="3234080" cy="986394"/>
        </a:xfrm>
        <a:prstGeom prst="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b="1" kern="1200" dirty="0"/>
            <a:t>% of household have at least on LLIN</a:t>
          </a:r>
          <a:endParaRPr lang="en-US" sz="2900" kern="1200" dirty="0"/>
        </a:p>
      </dsp:txBody>
      <dsp:txXfrm>
        <a:off x="4836796" y="5564476"/>
        <a:ext cx="3234080" cy="9863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C48D4-0F1F-4EFA-90FD-DDAAF528810B}">
      <dsp:nvSpPr>
        <dsp:cNvPr id="0" name=""/>
        <dsp:cNvSpPr/>
      </dsp:nvSpPr>
      <dsp:spPr>
        <a:xfrm>
          <a:off x="1473725" y="443"/>
          <a:ext cx="2537102" cy="1522261"/>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en-US" sz="5400" b="1" kern="1200">
              <a:effectLst>
                <a:outerShdw blurRad="38100" dist="38100" dir="2700000" algn="tl">
                  <a:srgbClr val="000000">
                    <a:alpha val="43137"/>
                  </a:srgbClr>
                </a:outerShdw>
              </a:effectLst>
            </a:rPr>
            <a:t>NTP :</a:t>
          </a:r>
          <a:endParaRPr lang="en-US" sz="5400" kern="1200" dirty="0"/>
        </a:p>
      </dsp:txBody>
      <dsp:txXfrm>
        <a:off x="1518311" y="45029"/>
        <a:ext cx="2447930" cy="1433089"/>
      </dsp:txXfrm>
    </dsp:sp>
    <dsp:sp modelId="{3A58AF77-6EEF-4D18-9FA0-032D4D6B2162}">
      <dsp:nvSpPr>
        <dsp:cNvPr id="0" name=""/>
        <dsp:cNvSpPr/>
      </dsp:nvSpPr>
      <dsp:spPr>
        <a:xfrm>
          <a:off x="4234092" y="446973"/>
          <a:ext cx="537865" cy="629201"/>
        </a:xfrm>
        <a:prstGeom prst="rightArrow">
          <a:avLst>
            <a:gd name="adj1" fmla="val 60000"/>
            <a:gd name="adj2" fmla="val 50000"/>
          </a:avLst>
        </a:prstGeom>
        <a:solidFill>
          <a:schemeClr val="accent2">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4234092" y="572813"/>
        <a:ext cx="376506" cy="377521"/>
      </dsp:txXfrm>
    </dsp:sp>
    <dsp:sp modelId="{D5C37F27-20B1-4A00-9D56-DF8ABFAC7FCF}">
      <dsp:nvSpPr>
        <dsp:cNvPr id="0" name=""/>
        <dsp:cNvSpPr/>
      </dsp:nvSpPr>
      <dsp:spPr>
        <a:xfrm>
          <a:off x="5025668" y="443"/>
          <a:ext cx="2537102" cy="1522261"/>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effectLst>
                <a:outerShdw blurRad="38100" dist="38100" dir="2700000" algn="tl">
                  <a:srgbClr val="000000">
                    <a:alpha val="43137"/>
                  </a:srgbClr>
                </a:outerShdw>
              </a:effectLst>
            </a:rPr>
            <a:t>There were an estimated  of 14,000 new TB cases in Yemen / year ,</a:t>
          </a:r>
          <a:endParaRPr lang="en-US" sz="2100" kern="1200" dirty="0"/>
        </a:p>
      </dsp:txBody>
      <dsp:txXfrm>
        <a:off x="5070254" y="45029"/>
        <a:ext cx="2447930" cy="1433089"/>
      </dsp:txXfrm>
    </dsp:sp>
    <dsp:sp modelId="{F978D8DC-99FE-435B-952D-5256B357B8C8}">
      <dsp:nvSpPr>
        <dsp:cNvPr id="0" name=""/>
        <dsp:cNvSpPr/>
      </dsp:nvSpPr>
      <dsp:spPr>
        <a:xfrm rot="5400000">
          <a:off x="6025286" y="1700302"/>
          <a:ext cx="537865" cy="629201"/>
        </a:xfrm>
        <a:prstGeom prst="rightArrow">
          <a:avLst>
            <a:gd name="adj1" fmla="val 60000"/>
            <a:gd name="adj2" fmla="val 50000"/>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6105459" y="1745970"/>
        <a:ext cx="377521" cy="376506"/>
      </dsp:txXfrm>
    </dsp:sp>
    <dsp:sp modelId="{14CEAF47-2D56-48EE-872B-96659D1A7BFB}">
      <dsp:nvSpPr>
        <dsp:cNvPr id="0" name=""/>
        <dsp:cNvSpPr/>
      </dsp:nvSpPr>
      <dsp:spPr>
        <a:xfrm>
          <a:off x="5025668" y="2537545"/>
          <a:ext cx="2537102" cy="1522261"/>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effectLst>
                <a:outerShdw blurRad="38100" dist="38100" dir="2700000" algn="tl">
                  <a:srgbClr val="000000">
                    <a:alpha val="43137"/>
                  </a:srgbClr>
                </a:outerShdw>
              </a:effectLst>
            </a:rPr>
            <a:t>8 people died of TB / 100,000 population / year, </a:t>
          </a:r>
          <a:endParaRPr lang="en-US" sz="2100" kern="1200" dirty="0"/>
        </a:p>
      </dsp:txBody>
      <dsp:txXfrm>
        <a:off x="5070254" y="2582131"/>
        <a:ext cx="2447930" cy="1433089"/>
      </dsp:txXfrm>
    </dsp:sp>
    <dsp:sp modelId="{59D34CB0-0AE4-4FC1-9A80-2AC1E0175C64}">
      <dsp:nvSpPr>
        <dsp:cNvPr id="0" name=""/>
        <dsp:cNvSpPr/>
      </dsp:nvSpPr>
      <dsp:spPr>
        <a:xfrm rot="10800000">
          <a:off x="4264537" y="2984075"/>
          <a:ext cx="537865" cy="629201"/>
        </a:xfrm>
        <a:prstGeom prst="rightArrow">
          <a:avLst>
            <a:gd name="adj1" fmla="val 60000"/>
            <a:gd name="adj2" fmla="val 50000"/>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4425896" y="3109915"/>
        <a:ext cx="376506" cy="377521"/>
      </dsp:txXfrm>
    </dsp:sp>
    <dsp:sp modelId="{6A308517-15AE-47CA-B317-CFD1E3D9D02C}">
      <dsp:nvSpPr>
        <dsp:cNvPr id="0" name=""/>
        <dsp:cNvSpPr/>
      </dsp:nvSpPr>
      <dsp:spPr>
        <a:xfrm>
          <a:off x="1473725" y="2537545"/>
          <a:ext cx="2537102" cy="1522261"/>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effectLst>
                <a:outerShdw blurRad="38100" dist="38100" dir="2700000" algn="tl">
                  <a:srgbClr val="000000">
                    <a:alpha val="43137"/>
                  </a:srgbClr>
                </a:outerShdw>
              </a:effectLst>
            </a:rPr>
            <a:t>Prevalence rate 78/100,000 population.</a:t>
          </a:r>
          <a:endParaRPr lang="en-US" sz="2100" kern="1200" dirty="0"/>
        </a:p>
      </dsp:txBody>
      <dsp:txXfrm>
        <a:off x="1518311" y="2582131"/>
        <a:ext cx="2447930" cy="1433089"/>
      </dsp:txXfrm>
    </dsp:sp>
    <dsp:sp modelId="{CF9FEF34-9E22-4469-96ED-4AD58A56C675}">
      <dsp:nvSpPr>
        <dsp:cNvPr id="0" name=""/>
        <dsp:cNvSpPr/>
      </dsp:nvSpPr>
      <dsp:spPr>
        <a:xfrm rot="5400000">
          <a:off x="2473343" y="4237404"/>
          <a:ext cx="537865" cy="629201"/>
        </a:xfrm>
        <a:prstGeom prst="rightArrow">
          <a:avLst>
            <a:gd name="adj1" fmla="val 60000"/>
            <a:gd name="adj2" fmla="val 50000"/>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2553516" y="4283072"/>
        <a:ext cx="377521" cy="376506"/>
      </dsp:txXfrm>
    </dsp:sp>
    <dsp:sp modelId="{153EAFF3-3BCF-47A1-ADDD-5370ABD9F8D4}">
      <dsp:nvSpPr>
        <dsp:cNvPr id="0" name=""/>
        <dsp:cNvSpPr/>
      </dsp:nvSpPr>
      <dsp:spPr>
        <a:xfrm>
          <a:off x="1473725" y="5074648"/>
          <a:ext cx="2537102" cy="1522261"/>
        </a:xfrm>
        <a:prstGeom prst="roundRect">
          <a:avLst>
            <a:gd name="adj" fmla="val 10000"/>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a:effectLst>
                <a:outerShdw blurRad="38100" dist="38100" dir="2700000" algn="tl">
                  <a:srgbClr val="000000">
                    <a:alpha val="43137"/>
                  </a:srgbClr>
                </a:outerShdw>
              </a:effectLst>
            </a:rPr>
            <a:t>Incidence rate is about 54/100,000.</a:t>
          </a:r>
          <a:endParaRPr lang="en-US" sz="2100" kern="1200" dirty="0"/>
        </a:p>
      </dsp:txBody>
      <dsp:txXfrm>
        <a:off x="1518311" y="5119234"/>
        <a:ext cx="2447930" cy="1433089"/>
      </dsp:txXfrm>
    </dsp:sp>
    <dsp:sp modelId="{7EFC434A-549F-405D-ADFE-2341473C2137}">
      <dsp:nvSpPr>
        <dsp:cNvPr id="0" name=""/>
        <dsp:cNvSpPr/>
      </dsp:nvSpPr>
      <dsp:spPr>
        <a:xfrm>
          <a:off x="4234092" y="5521177"/>
          <a:ext cx="537865" cy="629201"/>
        </a:xfrm>
        <a:prstGeom prst="rightArrow">
          <a:avLst>
            <a:gd name="adj1" fmla="val 60000"/>
            <a:gd name="adj2" fmla="val 50000"/>
          </a:avLst>
        </a:prstGeom>
        <a:solidFill>
          <a:schemeClr val="accent6">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4234092" y="5647017"/>
        <a:ext cx="376506" cy="377521"/>
      </dsp:txXfrm>
    </dsp:sp>
    <dsp:sp modelId="{AC843952-A12E-48BC-BB9D-543AFC1A247D}">
      <dsp:nvSpPr>
        <dsp:cNvPr id="0" name=""/>
        <dsp:cNvSpPr/>
      </dsp:nvSpPr>
      <dsp:spPr>
        <a:xfrm>
          <a:off x="5025668" y="5074648"/>
          <a:ext cx="2537102" cy="1522261"/>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a:effectLst>
                <a:outerShdw blurRad="38100" dist="38100" dir="2700000" algn="tl">
                  <a:srgbClr val="000000">
                    <a:alpha val="43137"/>
                  </a:srgbClr>
                </a:outerShdw>
              </a:effectLst>
            </a:rPr>
            <a:t>Implementation of dots strategy in 1995, </a:t>
          </a:r>
          <a:endParaRPr lang="en-US" sz="2100" kern="1200" dirty="0">
            <a:effectLst>
              <a:outerShdw blurRad="38100" dist="38100" dir="2700000" algn="tl">
                <a:srgbClr val="000000">
                  <a:alpha val="43137"/>
                </a:srgbClr>
              </a:outerShdw>
            </a:effectLst>
          </a:endParaRPr>
        </a:p>
      </dsp:txBody>
      <dsp:txXfrm>
        <a:off x="5070254" y="5119234"/>
        <a:ext cx="2447930" cy="14330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403DBA-E16C-42EE-8B7A-59317E11648F}">
      <dsp:nvSpPr>
        <dsp:cNvPr id="0" name=""/>
        <dsp:cNvSpPr/>
      </dsp:nvSpPr>
      <dsp:spPr>
        <a:xfrm>
          <a:off x="4169824" y="2627082"/>
          <a:ext cx="2292815" cy="1091171"/>
        </a:xfrm>
        <a:custGeom>
          <a:avLst/>
          <a:gdLst/>
          <a:ahLst/>
          <a:cxnLst/>
          <a:rect l="0" t="0" r="0" b="0"/>
          <a:pathLst>
            <a:path>
              <a:moveTo>
                <a:pt x="0" y="0"/>
              </a:moveTo>
              <a:lnTo>
                <a:pt x="0" y="743601"/>
              </a:lnTo>
              <a:lnTo>
                <a:pt x="2292815" y="743601"/>
              </a:lnTo>
              <a:lnTo>
                <a:pt x="2292815" y="1091171"/>
              </a:lnTo>
            </a:path>
          </a:pathLst>
        </a:custGeom>
        <a:noFill/>
        <a:ln w="254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A12B62D-30FD-4F0D-B4F3-8F49AAEEF624}">
      <dsp:nvSpPr>
        <dsp:cNvPr id="0" name=""/>
        <dsp:cNvSpPr/>
      </dsp:nvSpPr>
      <dsp:spPr>
        <a:xfrm>
          <a:off x="1877009" y="2627082"/>
          <a:ext cx="2292815" cy="1091171"/>
        </a:xfrm>
        <a:custGeom>
          <a:avLst/>
          <a:gdLst/>
          <a:ahLst/>
          <a:cxnLst/>
          <a:rect l="0" t="0" r="0" b="0"/>
          <a:pathLst>
            <a:path>
              <a:moveTo>
                <a:pt x="2292815" y="0"/>
              </a:moveTo>
              <a:lnTo>
                <a:pt x="2292815" y="743601"/>
              </a:lnTo>
              <a:lnTo>
                <a:pt x="0" y="743601"/>
              </a:lnTo>
              <a:lnTo>
                <a:pt x="0" y="1091171"/>
              </a:lnTo>
            </a:path>
          </a:pathLst>
        </a:custGeom>
        <a:noFill/>
        <a:ln w="25400" cap="flat" cmpd="sng" algn="ctr">
          <a:solidFill>
            <a:schemeClr val="accent1">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93C4D6C-1CF7-48E3-8B19-CDE4D658249A}">
      <dsp:nvSpPr>
        <dsp:cNvPr id="0" name=""/>
        <dsp:cNvSpPr/>
      </dsp:nvSpPr>
      <dsp:spPr>
        <a:xfrm>
          <a:off x="2293884" y="244638"/>
          <a:ext cx="3751880" cy="2382443"/>
        </a:xfrm>
        <a:prstGeom prst="roundRect">
          <a:avLst>
            <a:gd name="adj" fmla="val 10000"/>
          </a:avLst>
        </a:prstGeom>
        <a:solidFill>
          <a:schemeClr val="accent1">
            <a:alpha val="8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483739B-E2DA-4271-B418-4185AD7AF5FC}">
      <dsp:nvSpPr>
        <dsp:cNvPr id="0" name=""/>
        <dsp:cNvSpPr/>
      </dsp:nvSpPr>
      <dsp:spPr>
        <a:xfrm>
          <a:off x="2710760" y="640670"/>
          <a:ext cx="3751880" cy="2382443"/>
        </a:xfrm>
        <a:prstGeom prst="roundRect">
          <a:avLst>
            <a:gd name="adj" fmla="val 10000"/>
          </a:avLst>
        </a:prstGeom>
        <a:solidFill>
          <a:schemeClr val="lt1">
            <a:alpha val="90000"/>
            <a:hueOff val="0"/>
            <a:satOff val="0"/>
            <a:lumOff val="0"/>
            <a:alphaOff val="0"/>
          </a:schemeClr>
        </a:solidFill>
        <a:ln w="9525" cap="flat" cmpd="sng" algn="ctr">
          <a:solidFill>
            <a:schemeClr val="accent1">
              <a:shade val="80000"/>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solidFill>
                <a:srgbClr val="0070C0"/>
              </a:solidFill>
              <a:effectLst>
                <a:outerShdw blurRad="38100" dist="38100" dir="2700000" algn="tl">
                  <a:srgbClr val="000000">
                    <a:alpha val="43137"/>
                  </a:srgbClr>
                </a:outerShdw>
              </a:effectLst>
              <a:latin typeface="+mn-lt"/>
            </a:rPr>
            <a:t>NTP Objectives</a:t>
          </a:r>
          <a:endParaRPr lang="en-US" sz="4000" kern="1200" dirty="0">
            <a:solidFill>
              <a:srgbClr val="0070C0"/>
            </a:solidFill>
            <a:effectLst>
              <a:outerShdw blurRad="38100" dist="38100" dir="2700000" algn="tl">
                <a:srgbClr val="000000">
                  <a:alpha val="43137"/>
                </a:srgbClr>
              </a:outerShdw>
            </a:effectLst>
            <a:latin typeface="+mn-lt"/>
          </a:endParaRPr>
        </a:p>
      </dsp:txBody>
      <dsp:txXfrm>
        <a:off x="2780539" y="710449"/>
        <a:ext cx="3612322" cy="2242885"/>
      </dsp:txXfrm>
    </dsp:sp>
    <dsp:sp modelId="{8861A736-6F78-454E-BA4B-A05EB537F2B7}">
      <dsp:nvSpPr>
        <dsp:cNvPr id="0" name=""/>
        <dsp:cNvSpPr/>
      </dsp:nvSpPr>
      <dsp:spPr>
        <a:xfrm>
          <a:off x="1068" y="3718254"/>
          <a:ext cx="3751880" cy="2382443"/>
        </a:xfrm>
        <a:prstGeom prst="roundRect">
          <a:avLst>
            <a:gd name="adj" fmla="val 10000"/>
          </a:avLst>
        </a:prstGeom>
        <a:solidFill>
          <a:schemeClr val="accent1">
            <a:alpha val="7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257DB54-26DD-443B-AC76-45AF02595DDD}">
      <dsp:nvSpPr>
        <dsp:cNvPr id="0" name=""/>
        <dsp:cNvSpPr/>
      </dsp:nvSpPr>
      <dsp:spPr>
        <a:xfrm>
          <a:off x="417944" y="4114285"/>
          <a:ext cx="3751880" cy="2382443"/>
        </a:xfrm>
        <a:prstGeom prst="roundRect">
          <a:avLst>
            <a:gd name="adj" fmla="val 10000"/>
          </a:avLst>
        </a:prstGeom>
        <a:solidFill>
          <a:schemeClr val="lt1">
            <a:alpha val="90000"/>
            <a:hueOff val="0"/>
            <a:satOff val="0"/>
            <a:lumOff val="0"/>
            <a:alphaOff val="0"/>
          </a:schemeClr>
        </a:solidFill>
        <a:ln w="9525" cap="flat" cmpd="sng" algn="ctr">
          <a:solidFill>
            <a:schemeClr val="accent1">
              <a:tint val="90000"/>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To achieve and maintain </a:t>
          </a:r>
          <a:r>
            <a:rPr lang="en-US" sz="2500" b="1" kern="1200" dirty="0">
              <a:effectLst>
                <a:outerShdw blurRad="38100" dist="38100" dir="2700000" algn="tl">
                  <a:srgbClr val="000000">
                    <a:alpha val="43137"/>
                  </a:srgbClr>
                </a:outerShdw>
              </a:effectLst>
            </a:rPr>
            <a:t>a cure rate of at least 85% </a:t>
          </a:r>
          <a:r>
            <a:rPr lang="en-US" sz="2500" kern="1200" dirty="0"/>
            <a:t>among newly detected infectious cases </a:t>
          </a:r>
          <a:r>
            <a:rPr lang="en-US" sz="2500" b="1" kern="1200" dirty="0">
              <a:solidFill>
                <a:srgbClr val="0070C0"/>
              </a:solidFill>
            </a:rPr>
            <a:t>(new positive sputum smear)</a:t>
          </a:r>
          <a:endParaRPr lang="en-US" sz="2500" kern="1200" dirty="0"/>
        </a:p>
      </dsp:txBody>
      <dsp:txXfrm>
        <a:off x="487723" y="4184064"/>
        <a:ext cx="3612322" cy="2242885"/>
      </dsp:txXfrm>
    </dsp:sp>
    <dsp:sp modelId="{DCB03DB4-3CA0-4936-A3DA-014B732B6466}">
      <dsp:nvSpPr>
        <dsp:cNvPr id="0" name=""/>
        <dsp:cNvSpPr/>
      </dsp:nvSpPr>
      <dsp:spPr>
        <a:xfrm>
          <a:off x="4586700" y="3718254"/>
          <a:ext cx="3751880" cy="2382443"/>
        </a:xfrm>
        <a:prstGeom prst="roundRect">
          <a:avLst>
            <a:gd name="adj" fmla="val 10000"/>
          </a:avLst>
        </a:prstGeom>
        <a:solidFill>
          <a:schemeClr val="accent1">
            <a:alpha val="7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DFF028A-A91E-4473-B2CD-89A0BB4F5426}">
      <dsp:nvSpPr>
        <dsp:cNvPr id="0" name=""/>
        <dsp:cNvSpPr/>
      </dsp:nvSpPr>
      <dsp:spPr>
        <a:xfrm>
          <a:off x="5003575" y="4114285"/>
          <a:ext cx="3751880" cy="2382443"/>
        </a:xfrm>
        <a:prstGeom prst="roundRect">
          <a:avLst>
            <a:gd name="adj" fmla="val 10000"/>
          </a:avLst>
        </a:prstGeom>
        <a:solidFill>
          <a:schemeClr val="lt1">
            <a:alpha val="90000"/>
            <a:hueOff val="0"/>
            <a:satOff val="0"/>
            <a:lumOff val="0"/>
            <a:alphaOff val="0"/>
          </a:schemeClr>
        </a:solidFill>
        <a:ln w="9525" cap="flat" cmpd="sng" algn="ctr">
          <a:solidFill>
            <a:schemeClr val="accent1">
              <a:tint val="90000"/>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To achieve and maintain </a:t>
          </a:r>
          <a:r>
            <a:rPr lang="en-US" sz="2500" b="1" kern="1200" dirty="0">
              <a:effectLst>
                <a:outerShdw blurRad="38100" dist="38100" dir="2700000" algn="tl">
                  <a:srgbClr val="000000">
                    <a:alpha val="43137"/>
                  </a:srgbClr>
                </a:outerShdw>
              </a:effectLst>
            </a:rPr>
            <a:t>detection of at least 70% </a:t>
          </a:r>
          <a:r>
            <a:rPr lang="en-US" sz="2500" kern="1200" dirty="0"/>
            <a:t>of such cases in the population</a:t>
          </a:r>
        </a:p>
      </dsp:txBody>
      <dsp:txXfrm>
        <a:off x="5073354" y="4184064"/>
        <a:ext cx="3612322" cy="224288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059E5-0705-4A17-87B9-85D3BE9B9C3C}">
      <dsp:nvSpPr>
        <dsp:cNvPr id="0" name=""/>
        <dsp:cNvSpPr/>
      </dsp:nvSpPr>
      <dsp:spPr>
        <a:xfrm>
          <a:off x="4059029" y="3334680"/>
          <a:ext cx="810933" cy="1743507"/>
        </a:xfrm>
        <a:custGeom>
          <a:avLst/>
          <a:gdLst/>
          <a:ahLst/>
          <a:cxnLst/>
          <a:rect l="0" t="0" r="0" b="0"/>
          <a:pathLst>
            <a:path>
              <a:moveTo>
                <a:pt x="0" y="0"/>
              </a:moveTo>
              <a:lnTo>
                <a:pt x="405466" y="0"/>
              </a:lnTo>
              <a:lnTo>
                <a:pt x="405466" y="1743507"/>
              </a:lnTo>
              <a:lnTo>
                <a:pt x="810933" y="1743507"/>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8383EBC3-B9F9-4929-99F5-618BC823CF29}">
      <dsp:nvSpPr>
        <dsp:cNvPr id="0" name=""/>
        <dsp:cNvSpPr/>
      </dsp:nvSpPr>
      <dsp:spPr>
        <a:xfrm>
          <a:off x="4059029" y="3288960"/>
          <a:ext cx="810933" cy="91440"/>
        </a:xfrm>
        <a:custGeom>
          <a:avLst/>
          <a:gdLst/>
          <a:ahLst/>
          <a:cxnLst/>
          <a:rect l="0" t="0" r="0" b="0"/>
          <a:pathLst>
            <a:path>
              <a:moveTo>
                <a:pt x="0" y="45720"/>
              </a:moveTo>
              <a:lnTo>
                <a:pt x="810933" y="45720"/>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C365E6B-5A7B-4AE0-ACEA-21EDF90A50FC}">
      <dsp:nvSpPr>
        <dsp:cNvPr id="0" name=""/>
        <dsp:cNvSpPr/>
      </dsp:nvSpPr>
      <dsp:spPr>
        <a:xfrm>
          <a:off x="4059029" y="1591172"/>
          <a:ext cx="810933" cy="1743507"/>
        </a:xfrm>
        <a:custGeom>
          <a:avLst/>
          <a:gdLst/>
          <a:ahLst/>
          <a:cxnLst/>
          <a:rect l="0" t="0" r="0" b="0"/>
          <a:pathLst>
            <a:path>
              <a:moveTo>
                <a:pt x="0" y="1743507"/>
              </a:moveTo>
              <a:lnTo>
                <a:pt x="405466" y="1743507"/>
              </a:lnTo>
              <a:lnTo>
                <a:pt x="405466" y="0"/>
              </a:lnTo>
              <a:lnTo>
                <a:pt x="810933" y="0"/>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1A2A202-6967-47D6-849D-D232C9A51697}">
      <dsp:nvSpPr>
        <dsp:cNvPr id="0" name=""/>
        <dsp:cNvSpPr/>
      </dsp:nvSpPr>
      <dsp:spPr>
        <a:xfrm>
          <a:off x="4359" y="2716342"/>
          <a:ext cx="4054669" cy="1236674"/>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b="1" kern="1200" dirty="0">
              <a:effectLst/>
            </a:rPr>
            <a:t>NTP Indicators</a:t>
          </a:r>
        </a:p>
      </dsp:txBody>
      <dsp:txXfrm>
        <a:off x="4359" y="2716342"/>
        <a:ext cx="4054669" cy="1236674"/>
      </dsp:txXfrm>
    </dsp:sp>
    <dsp:sp modelId="{C1F0EA40-6C76-4219-AE96-BBDA970EBFF1}">
      <dsp:nvSpPr>
        <dsp:cNvPr id="0" name=""/>
        <dsp:cNvSpPr/>
      </dsp:nvSpPr>
      <dsp:spPr>
        <a:xfrm>
          <a:off x="4869962" y="972835"/>
          <a:ext cx="4054669" cy="1236674"/>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1866900">
            <a:lnSpc>
              <a:spcPct val="90000"/>
            </a:lnSpc>
            <a:spcBef>
              <a:spcPct val="0"/>
            </a:spcBef>
            <a:spcAft>
              <a:spcPct val="35000"/>
            </a:spcAft>
            <a:buNone/>
          </a:pPr>
          <a:r>
            <a:rPr lang="en-US" sz="4200" kern="1200" dirty="0"/>
            <a:t>The Treatment </a:t>
          </a:r>
          <a:r>
            <a:rPr lang="en-US" sz="4200" b="1" kern="1200" dirty="0"/>
            <a:t>Success Rate</a:t>
          </a:r>
          <a:endParaRPr lang="en-US" sz="4200" kern="1200" dirty="0"/>
        </a:p>
      </dsp:txBody>
      <dsp:txXfrm>
        <a:off x="4869962" y="972835"/>
        <a:ext cx="4054669" cy="1236674"/>
      </dsp:txXfrm>
    </dsp:sp>
    <dsp:sp modelId="{0AE5ABCD-18CC-4A00-BB84-B9C3983A9563}">
      <dsp:nvSpPr>
        <dsp:cNvPr id="0" name=""/>
        <dsp:cNvSpPr/>
      </dsp:nvSpPr>
      <dsp:spPr>
        <a:xfrm>
          <a:off x="4869962" y="2716342"/>
          <a:ext cx="4054669" cy="1236674"/>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The </a:t>
          </a:r>
          <a:r>
            <a:rPr lang="en-US" sz="4100" b="1" kern="1200" dirty="0">
              <a:latin typeface="Calibri"/>
              <a:ea typeface="+mn-ea"/>
              <a:cs typeface="+mn-cs"/>
            </a:rPr>
            <a:t>Defaulter Rate</a:t>
          </a:r>
        </a:p>
      </dsp:txBody>
      <dsp:txXfrm>
        <a:off x="4869962" y="2716342"/>
        <a:ext cx="4054669" cy="1236674"/>
      </dsp:txXfrm>
    </dsp:sp>
    <dsp:sp modelId="{D5C82F76-0BD8-481D-9C79-A5F4330149D0}">
      <dsp:nvSpPr>
        <dsp:cNvPr id="0" name=""/>
        <dsp:cNvSpPr/>
      </dsp:nvSpPr>
      <dsp:spPr>
        <a:xfrm>
          <a:off x="4869962" y="4459850"/>
          <a:ext cx="4054669" cy="1236674"/>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Calibri"/>
              <a:ea typeface="+mn-ea"/>
              <a:cs typeface="+mn-cs"/>
            </a:rPr>
            <a:t>DOTS  Expansion </a:t>
          </a:r>
        </a:p>
      </dsp:txBody>
      <dsp:txXfrm>
        <a:off x="4869962" y="4459850"/>
        <a:ext cx="4054669" cy="123667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0.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YE"/>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B4F89AC-5C2A-45B7-A7D5-B374E712DE79}" type="datetimeFigureOut">
              <a:rPr lang="ar-YE" smtClean="0"/>
              <a:t>18/01/1446</a:t>
            </a:fld>
            <a:endParaRPr lang="ar-YE"/>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YE"/>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YE"/>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YE"/>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E7B9F57-B562-43C8-B6A8-4455A3489FF9}" type="slidenum">
              <a:rPr lang="ar-YE" smtClean="0"/>
              <a:t>‹#›</a:t>
            </a:fld>
            <a:endParaRPr lang="ar-YE"/>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B59B480-9C5A-41F1-8B50-2CAC7385C3B3}" type="slidenum">
              <a:rPr lang="en-US">
                <a:latin typeface="Arial" pitchFamily="34" charset="0"/>
              </a:rPr>
              <a:pPr/>
              <a:t>13</a:t>
            </a:fld>
            <a:endParaRPr lang="en-US">
              <a:latin typeface="Arial" pitchFamily="34" charset="0"/>
            </a:endParaRPr>
          </a:p>
        </p:txBody>
      </p:sp>
      <p:sp>
        <p:nvSpPr>
          <p:cNvPr id="53251" name="Rectangle 2"/>
          <p:cNvSpPr>
            <a:spLocks noGrp="1" noRot="1" noChangeAspect="1" noChangeArrowheads="1" noTextEdit="1"/>
          </p:cNvSpPr>
          <p:nvPr>
            <p:ph type="sldImg"/>
          </p:nvPr>
        </p:nvSpPr>
        <p:spPr>
          <a:xfrm>
            <a:off x="381000" y="685800"/>
            <a:ext cx="6096000" cy="3429000"/>
          </a:xfrm>
          <a:ln/>
        </p:spPr>
      </p:sp>
      <p:sp>
        <p:nvSpPr>
          <p:cNvPr id="53252" name="Rectangle 3"/>
          <p:cNvSpPr>
            <a:spLocks noGrp="1" noChangeArrowheads="1"/>
          </p:cNvSpPr>
          <p:nvPr>
            <p:ph type="body" idx="1"/>
          </p:nvPr>
        </p:nvSpPr>
        <p:spPr>
          <a:noFill/>
          <a:ln/>
        </p:spPr>
        <p:txBody>
          <a:bodyPr/>
          <a:lstStyle/>
          <a:p>
            <a:pPr eaLnBrk="1" hangingPunct="1"/>
            <a:endParaRPr lang="ar-YE">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8C0EEAA-8504-42B9-82B5-50E5440EBF18}" type="slidenum">
              <a:rPr lang="en-GB" smtClean="0">
                <a:latin typeface="Arial" pitchFamily="34" charset="0"/>
                <a:cs typeface="Arial" pitchFamily="34" charset="0"/>
              </a:rPr>
              <a:pPr/>
              <a:t>29</a:t>
            </a:fld>
            <a:endParaRPr lang="en-GB">
              <a:latin typeface="Arial" pitchFamily="34" charset="0"/>
              <a:cs typeface="Arial" pitchFamily="34" charset="0"/>
            </a:endParaRPr>
          </a:p>
        </p:txBody>
      </p:sp>
      <p:sp>
        <p:nvSpPr>
          <p:cNvPr id="33795" name="Rectangle 2"/>
          <p:cNvSpPr>
            <a:spLocks noGrp="1" noRot="1" noChangeAspect="1" noChangeArrowheads="1" noTextEdit="1"/>
          </p:cNvSpPr>
          <p:nvPr>
            <p:ph type="sldImg"/>
          </p:nvPr>
        </p:nvSpPr>
        <p:spPr>
          <a:xfrm>
            <a:off x="381000" y="685800"/>
            <a:ext cx="6096000" cy="3429000"/>
          </a:xfrm>
          <a:ln/>
        </p:spPr>
      </p:sp>
      <p:sp>
        <p:nvSpPr>
          <p:cNvPr id="33796" name="Rectangle 3"/>
          <p:cNvSpPr>
            <a:spLocks noGrp="1" noChangeArrowheads="1"/>
          </p:cNvSpPr>
          <p:nvPr>
            <p:ph type="body" idx="1"/>
          </p:nvPr>
        </p:nvSpPr>
        <p:spPr>
          <a:noFill/>
          <a:ln/>
        </p:spPr>
        <p:txBody>
          <a:bodyPr/>
          <a:lstStyle/>
          <a:p>
            <a:pPr eaLnBrk="1" hangingPunct="1"/>
            <a:endParaRPr lang="en-US">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B59B480-9C5A-41F1-8B50-2CAC7385C3B3}" type="slidenum">
              <a:rPr kumimoji="0" lang="en-US" sz="1200" b="0" i="0" u="none" strike="noStrike" kern="1200" cap="none" spc="0" normalizeH="0" baseline="0" noProof="0">
                <a:ln>
                  <a:noFill/>
                </a:ln>
                <a:solidFill>
                  <a:prstClr val="black"/>
                </a:solidFill>
                <a:effectLst/>
                <a:uLnTx/>
                <a:uFillTx/>
                <a:latin typeface="Arial" pitchFamily="34" charset="0"/>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mn-cs"/>
            </a:endParaRPr>
          </a:p>
        </p:txBody>
      </p:sp>
      <p:sp>
        <p:nvSpPr>
          <p:cNvPr id="53251" name="Rectangle 2"/>
          <p:cNvSpPr>
            <a:spLocks noGrp="1" noRot="1" noChangeAspect="1" noChangeArrowheads="1" noTextEdit="1"/>
          </p:cNvSpPr>
          <p:nvPr>
            <p:ph type="sldImg"/>
          </p:nvPr>
        </p:nvSpPr>
        <p:spPr>
          <a:xfrm>
            <a:off x="381000" y="685800"/>
            <a:ext cx="6096000" cy="3429000"/>
          </a:xfrm>
          <a:ln/>
        </p:spPr>
      </p:sp>
      <p:sp>
        <p:nvSpPr>
          <p:cNvPr id="53252" name="Rectangle 3"/>
          <p:cNvSpPr>
            <a:spLocks noGrp="1" noChangeArrowheads="1"/>
          </p:cNvSpPr>
          <p:nvPr>
            <p:ph type="body" idx="1"/>
          </p:nvPr>
        </p:nvSpPr>
        <p:spPr>
          <a:noFill/>
          <a:ln/>
        </p:spPr>
        <p:txBody>
          <a:bodyPr/>
          <a:lstStyle/>
          <a:p>
            <a:pPr eaLnBrk="1" hangingPunct="1"/>
            <a:endParaRPr lang="ar-YE">
              <a:latin typeface="Arial" pitchFamily="34" charset="0"/>
            </a:endParaRPr>
          </a:p>
        </p:txBody>
      </p:sp>
    </p:spTree>
    <p:extLst>
      <p:ext uri="{BB962C8B-B14F-4D97-AF65-F5344CB8AC3E}">
        <p14:creationId xmlns:p14="http://schemas.microsoft.com/office/powerpoint/2010/main" val="36845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2130426"/>
            <a:ext cx="103632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18/01/46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18/01/46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18/01/46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0552" y="103188"/>
            <a:ext cx="10991849" cy="131445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7"/>
          <p:cNvSpPr>
            <a:spLocks noGrp="1" noChangeArrowheads="1"/>
          </p:cNvSpPr>
          <p:nvPr>
            <p:ph type="dt" sz="half" idx="10"/>
          </p:nvPr>
        </p:nvSpPr>
        <p:spPr>
          <a:ln/>
        </p:spPr>
        <p:txBody>
          <a:bodyPr/>
          <a:lstStyle>
            <a:lvl1pPr>
              <a:defRPr/>
            </a:lvl1pPr>
          </a:lstStyle>
          <a:p>
            <a:pPr>
              <a:defRPr/>
            </a:pPr>
            <a:endParaRPr lang="en-GB"/>
          </a:p>
        </p:txBody>
      </p:sp>
      <p:sp>
        <p:nvSpPr>
          <p:cNvPr id="6" name="Rectangle 48"/>
          <p:cNvSpPr>
            <a:spLocks noGrp="1" noChangeArrowheads="1"/>
          </p:cNvSpPr>
          <p:nvPr>
            <p:ph type="ftr" sz="quarter" idx="11"/>
          </p:nvPr>
        </p:nvSpPr>
        <p:spPr>
          <a:ln/>
        </p:spPr>
        <p:txBody>
          <a:bodyPr/>
          <a:lstStyle>
            <a:lvl1pPr>
              <a:defRPr/>
            </a:lvl1pPr>
          </a:lstStyle>
          <a:p>
            <a:pPr>
              <a:defRPr/>
            </a:pPr>
            <a:endParaRPr lang="en-GB"/>
          </a:p>
        </p:txBody>
      </p:sp>
      <p:sp>
        <p:nvSpPr>
          <p:cNvPr id="7" name="Rectangle 49"/>
          <p:cNvSpPr>
            <a:spLocks noGrp="1" noChangeArrowheads="1"/>
          </p:cNvSpPr>
          <p:nvPr>
            <p:ph type="sldNum" sz="quarter" idx="12"/>
          </p:nvPr>
        </p:nvSpPr>
        <p:spPr>
          <a:ln/>
        </p:spPr>
        <p:txBody>
          <a:bodyPr/>
          <a:lstStyle>
            <a:lvl1pPr>
              <a:defRPr/>
            </a:lvl1pPr>
          </a:lstStyle>
          <a:p>
            <a:pPr>
              <a:defRPr/>
            </a:pPr>
            <a:fld id="{64AB96EC-CFD1-4A40-9359-E8262BDC281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18/01/46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3084" y="4406901"/>
            <a:ext cx="103632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18/01/46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18/01/46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18/01/46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18/01/46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18/01/46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1" y="273050"/>
            <a:ext cx="4011084"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18/01/46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717" y="4800600"/>
            <a:ext cx="73152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18/01/46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99000">
              <a:schemeClr val="accent2">
                <a:lumMod val="40000"/>
                <a:lumOff val="60000"/>
              </a:schemeClr>
            </a:gs>
            <a:gs pos="99000">
              <a:schemeClr val="accent1">
                <a:lumMod val="45000"/>
                <a:lumOff val="55000"/>
              </a:schemeClr>
            </a:gs>
            <a:gs pos="98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609600" y="1600201"/>
            <a:ext cx="109728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737600" y="6356351"/>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18/01/46</a:t>
            </a:fld>
            <a:endParaRPr lang="ar-SA"/>
          </a:p>
        </p:txBody>
      </p:sp>
      <p:sp>
        <p:nvSpPr>
          <p:cNvPr id="5" name="عنصر نائب للتذييل 4"/>
          <p:cNvSpPr>
            <a:spLocks noGrp="1"/>
          </p:cNvSpPr>
          <p:nvPr>
            <p:ph type="ftr" sz="quarter" idx="3"/>
          </p:nvPr>
        </p:nvSpPr>
        <p:spPr>
          <a:xfrm>
            <a:off x="4165600" y="6356351"/>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609600" y="6356351"/>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A890FC64-73AC-4CB3-5E6A-22A864E36FC7}"/>
              </a:ext>
            </a:extLst>
          </p:cNvPr>
          <p:cNvSpPr txBox="1"/>
          <p:nvPr/>
        </p:nvSpPr>
        <p:spPr>
          <a:xfrm>
            <a:off x="695400" y="-20118"/>
            <a:ext cx="10585175" cy="6740307"/>
          </a:xfrm>
          <a:prstGeom prst="rect">
            <a:avLst/>
          </a:prstGeom>
          <a:noFill/>
        </p:spPr>
        <p:txBody>
          <a:bodyPr wrap="square">
            <a:spAutoFit/>
          </a:bodyPr>
          <a:lstStyle/>
          <a:p>
            <a:pPr algn="ctr"/>
            <a:endParaRPr lang="ar-SA" sz="4800" b="1" i="0" u="none" strike="noStrike" dirty="0">
              <a:solidFill>
                <a:srgbClr val="002060"/>
              </a:solidFill>
              <a:effectLst/>
              <a:latin typeface="Times New Roman" panose="02020603050405020304" pitchFamily="18" charset="0"/>
            </a:endParaRPr>
          </a:p>
          <a:p>
            <a:pPr algn="ctr"/>
            <a:r>
              <a:rPr lang="en-US" sz="4800" b="1" i="0" u="none" strike="noStrike" dirty="0">
                <a:solidFill>
                  <a:srgbClr val="002060"/>
                </a:solidFill>
                <a:effectLst/>
                <a:latin typeface="Times New Roman" panose="02020603050405020304" pitchFamily="18" charset="0"/>
              </a:rPr>
              <a:t>Public Health Interventions: Design and Evaluation:</a:t>
            </a:r>
            <a:br>
              <a:rPr lang="en-US" sz="4800" b="1" i="0" u="none" strike="noStrike" dirty="0">
                <a:solidFill>
                  <a:srgbClr val="002060"/>
                </a:solidFill>
                <a:effectLst/>
                <a:latin typeface="Times New Roman" panose="02020603050405020304" pitchFamily="18" charset="0"/>
              </a:rPr>
            </a:br>
            <a:r>
              <a:rPr lang="en-US" sz="4800" b="1" i="0" u="none" strike="noStrike" dirty="0">
                <a:solidFill>
                  <a:srgbClr val="002060"/>
                </a:solidFill>
                <a:effectLst/>
                <a:latin typeface="Times New Roman" panose="02020603050405020304" pitchFamily="18" charset="0"/>
              </a:rPr>
              <a:t>   - Methods for designing, implementing, and evaluating public health interventions. Focus on program planning models, logic frameworks, and impact assessment.</a:t>
            </a:r>
          </a:p>
          <a:p>
            <a:pPr algn="ctr"/>
            <a:r>
              <a:rPr lang="en-US" sz="4800" b="1" dirty="0">
                <a:solidFill>
                  <a:srgbClr val="002060"/>
                </a:solidFill>
                <a:latin typeface="Times New Roman" panose="02020603050405020304" pitchFamily="18" charset="0"/>
              </a:rPr>
              <a:t>By/Dr </a:t>
            </a:r>
            <a:r>
              <a:rPr lang="en-US" sz="4800" b="1" dirty="0" err="1">
                <a:solidFill>
                  <a:srgbClr val="002060"/>
                </a:solidFill>
                <a:latin typeface="Times New Roman" panose="02020603050405020304" pitchFamily="18" charset="0"/>
              </a:rPr>
              <a:t>Moneer</a:t>
            </a:r>
            <a:r>
              <a:rPr lang="en-US" sz="4800" b="1" dirty="0">
                <a:solidFill>
                  <a:srgbClr val="002060"/>
                </a:solidFill>
                <a:latin typeface="Times New Roman" panose="02020603050405020304" pitchFamily="18" charset="0"/>
              </a:rPr>
              <a:t> </a:t>
            </a:r>
            <a:r>
              <a:rPr lang="en-US" sz="4800" b="1" dirty="0" err="1">
                <a:solidFill>
                  <a:srgbClr val="002060"/>
                </a:solidFill>
                <a:latin typeface="Times New Roman" panose="02020603050405020304" pitchFamily="18" charset="0"/>
              </a:rPr>
              <a:t>Moogam</a:t>
            </a:r>
            <a:r>
              <a:rPr lang="en-US" sz="4800" b="1" dirty="0">
                <a:solidFill>
                  <a:srgbClr val="002060"/>
                </a:solidFill>
              </a:rPr>
              <a:t> </a:t>
            </a:r>
            <a:endParaRPr lang="ar-SA" sz="48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عنصر نائب للمحتوى 8">
            <a:extLst>
              <a:ext uri="{FF2B5EF4-FFF2-40B4-BE49-F238E27FC236}">
                <a16:creationId xmlns:a16="http://schemas.microsoft.com/office/drawing/2014/main" id="{F316A4AB-C7B9-4E6D-9A59-0EFC1F5BE479}"/>
              </a:ext>
            </a:extLst>
          </p:cNvPr>
          <p:cNvGraphicFramePr>
            <a:graphicFrameLocks noGrp="1"/>
          </p:cNvGraphicFramePr>
          <p:nvPr>
            <p:ph sz="half" idx="2"/>
            <p:extLst>
              <p:ext uri="{D42A27DB-BD31-4B8C-83A1-F6EECF244321}">
                <p14:modId xmlns:p14="http://schemas.microsoft.com/office/powerpoint/2010/main" val="3445883892"/>
              </p:ext>
            </p:extLst>
          </p:nvPr>
        </p:nvGraphicFramePr>
        <p:xfrm>
          <a:off x="1641223" y="116632"/>
          <a:ext cx="9026777"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19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1524000" y="116633"/>
            <a:ext cx="9036496" cy="6009531"/>
          </a:xfrm>
        </p:spPr>
        <p:txBody>
          <a:bodyPr>
            <a:normAutofit/>
          </a:bodyPr>
          <a:lstStyle/>
          <a:p>
            <a:pPr algn="l" rtl="0">
              <a:buNone/>
            </a:pPr>
            <a:r>
              <a:rPr lang="en-US" sz="3600" b="1" dirty="0">
                <a:solidFill>
                  <a:srgbClr val="FF0000"/>
                </a:solidFill>
                <a:effectLst>
                  <a:outerShdw blurRad="38100" dist="38100" dir="2700000" algn="tl">
                    <a:srgbClr val="000000">
                      <a:alpha val="43137"/>
                    </a:srgbClr>
                  </a:outerShdw>
                </a:effectLst>
              </a:rPr>
              <a:t>What is the first line antimalaria drugs for : </a:t>
            </a:r>
          </a:p>
          <a:p>
            <a:pPr algn="l" rtl="0">
              <a:buFont typeface="Wingdings" panose="05000000000000000000" pitchFamily="2" charset="2"/>
              <a:buChar char="§"/>
            </a:pPr>
            <a:r>
              <a:rPr lang="en-US" sz="3600" b="1" dirty="0">
                <a:effectLst>
                  <a:outerShdw blurRad="38100" dist="38100" dir="2700000" algn="tl">
                    <a:srgbClr val="000000">
                      <a:alpha val="43137"/>
                    </a:srgbClr>
                  </a:outerShdw>
                </a:effectLst>
              </a:rPr>
              <a:t>Falciparum Malaria, </a:t>
            </a:r>
          </a:p>
          <a:p>
            <a:pPr algn="l" rtl="0">
              <a:buFont typeface="Wingdings" panose="05000000000000000000" pitchFamily="2" charset="2"/>
              <a:buChar char="§"/>
            </a:pPr>
            <a:r>
              <a:rPr lang="en-US" sz="3600" b="1" dirty="0">
                <a:effectLst>
                  <a:outerShdw blurRad="38100" dist="38100" dir="2700000" algn="tl">
                    <a:srgbClr val="000000">
                      <a:alpha val="43137"/>
                    </a:srgbClr>
                  </a:outerShdw>
                </a:effectLst>
              </a:rPr>
              <a:t>Severe Falciparum Malaria, </a:t>
            </a:r>
          </a:p>
          <a:p>
            <a:pPr algn="l" rtl="0">
              <a:buFont typeface="Wingdings" panose="05000000000000000000" pitchFamily="2" charset="2"/>
              <a:buChar char="§"/>
            </a:pPr>
            <a:r>
              <a:rPr lang="en-US" sz="3600" b="1" dirty="0">
                <a:effectLst>
                  <a:outerShdw blurRad="38100" dist="38100" dir="2700000" algn="tl">
                    <a:srgbClr val="000000">
                      <a:alpha val="43137"/>
                    </a:srgbClr>
                  </a:outerShdw>
                </a:effectLst>
              </a:rPr>
              <a:t>Uncomplicated Vivax Malaria, </a:t>
            </a:r>
          </a:p>
          <a:p>
            <a:pPr algn="l" rtl="0">
              <a:buFont typeface="Wingdings" panose="05000000000000000000" pitchFamily="2" charset="2"/>
              <a:buChar char="§"/>
            </a:pPr>
            <a:r>
              <a:rPr lang="en-US" sz="3600" b="1" dirty="0">
                <a:effectLst>
                  <a:outerShdw blurRad="38100" dist="38100" dir="2700000" algn="tl">
                    <a:srgbClr val="000000">
                      <a:alpha val="43137"/>
                    </a:srgbClr>
                  </a:outerShdw>
                </a:effectLst>
              </a:rPr>
              <a:t>Malaria In Pregnancy </a:t>
            </a:r>
          </a:p>
          <a:p>
            <a:pPr algn="l" rtl="0">
              <a:buNone/>
            </a:pPr>
            <a:r>
              <a:rPr lang="en-US" sz="3600" b="1" dirty="0">
                <a:solidFill>
                  <a:srgbClr val="FF0000"/>
                </a:solidFill>
                <a:effectLst>
                  <a:outerShdw blurRad="38100" dist="38100" dir="2700000" algn="tl">
                    <a:srgbClr val="000000">
                      <a:alpha val="43137"/>
                    </a:srgbClr>
                  </a:outerShdw>
                </a:effectLst>
              </a:rPr>
              <a:t>in Yemen?</a:t>
            </a:r>
          </a:p>
          <a:p>
            <a:pPr algn="l" rtl="0">
              <a:buNone/>
            </a:pP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a:extLst>
              <a:ext uri="{FF2B5EF4-FFF2-40B4-BE49-F238E27FC236}">
                <a16:creationId xmlns:a16="http://schemas.microsoft.com/office/drawing/2014/main" id="{42BC7AA5-5526-4573-A770-8F9C6827AC52}"/>
              </a:ext>
            </a:extLst>
          </p:cNvPr>
          <p:cNvGraphicFramePr>
            <a:graphicFrameLocks noGrp="1"/>
          </p:cNvGraphicFramePr>
          <p:nvPr>
            <p:ph idx="1"/>
            <p:extLst>
              <p:ext uri="{D42A27DB-BD31-4B8C-83A1-F6EECF244321}">
                <p14:modId xmlns:p14="http://schemas.microsoft.com/office/powerpoint/2010/main" val="1417062863"/>
              </p:ext>
            </p:extLst>
          </p:nvPr>
        </p:nvGraphicFramePr>
        <p:xfrm>
          <a:off x="1524000" y="260648"/>
          <a:ext cx="9036496" cy="6597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721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a:extLst>
              <a:ext uri="{FF2B5EF4-FFF2-40B4-BE49-F238E27FC236}">
                <a16:creationId xmlns:a16="http://schemas.microsoft.com/office/drawing/2014/main" id="{8BD06465-BE8C-48EE-971E-9A2AB35C87FF}"/>
              </a:ext>
            </a:extLst>
          </p:cNvPr>
          <p:cNvGraphicFramePr/>
          <p:nvPr>
            <p:extLst>
              <p:ext uri="{D42A27DB-BD31-4B8C-83A1-F6EECF244321}">
                <p14:modId xmlns:p14="http://schemas.microsoft.com/office/powerpoint/2010/main" val="750889671"/>
              </p:ext>
            </p:extLst>
          </p:nvPr>
        </p:nvGraphicFramePr>
        <p:xfrm>
          <a:off x="1703513" y="0"/>
          <a:ext cx="8756525" cy="6741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a:extLst>
              <a:ext uri="{FF2B5EF4-FFF2-40B4-BE49-F238E27FC236}">
                <a16:creationId xmlns:a16="http://schemas.microsoft.com/office/drawing/2014/main" id="{0D7E6C0D-0F1C-4082-83A1-422696908E63}"/>
              </a:ext>
            </a:extLst>
          </p:cNvPr>
          <p:cNvGraphicFramePr>
            <a:graphicFrameLocks noGrp="1"/>
          </p:cNvGraphicFramePr>
          <p:nvPr>
            <p:ph idx="1"/>
            <p:extLst>
              <p:ext uri="{D42A27DB-BD31-4B8C-83A1-F6EECF244321}">
                <p14:modId xmlns:p14="http://schemas.microsoft.com/office/powerpoint/2010/main" val="1034723660"/>
              </p:ext>
            </p:extLst>
          </p:nvPr>
        </p:nvGraphicFramePr>
        <p:xfrm>
          <a:off x="1631504" y="0"/>
          <a:ext cx="8928992"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2007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a:extLst>
              <a:ext uri="{FF2B5EF4-FFF2-40B4-BE49-F238E27FC236}">
                <a16:creationId xmlns:a16="http://schemas.microsoft.com/office/drawing/2014/main" id="{B84CE089-04A4-4069-86A6-34ED8CC2D372}"/>
              </a:ext>
            </a:extLst>
          </p:cNvPr>
          <p:cNvGraphicFramePr>
            <a:graphicFrameLocks noGrp="1"/>
          </p:cNvGraphicFramePr>
          <p:nvPr>
            <p:ph idx="1"/>
            <p:extLst>
              <p:ext uri="{D42A27DB-BD31-4B8C-83A1-F6EECF244321}">
                <p14:modId xmlns:p14="http://schemas.microsoft.com/office/powerpoint/2010/main" val="3577173454"/>
              </p:ext>
            </p:extLst>
          </p:nvPr>
        </p:nvGraphicFramePr>
        <p:xfrm>
          <a:off x="1631504" y="260648"/>
          <a:ext cx="8928992" cy="659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2781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a:extLst>
              <a:ext uri="{FF2B5EF4-FFF2-40B4-BE49-F238E27FC236}">
                <a16:creationId xmlns:a16="http://schemas.microsoft.com/office/drawing/2014/main" id="{B84CE089-04A4-4069-86A6-34ED8CC2D372}"/>
              </a:ext>
            </a:extLst>
          </p:cNvPr>
          <p:cNvGraphicFramePr>
            <a:graphicFrameLocks noGrp="1"/>
          </p:cNvGraphicFramePr>
          <p:nvPr>
            <p:ph idx="1"/>
            <p:extLst>
              <p:ext uri="{D42A27DB-BD31-4B8C-83A1-F6EECF244321}">
                <p14:modId xmlns:p14="http://schemas.microsoft.com/office/powerpoint/2010/main" val="3734903234"/>
              </p:ext>
            </p:extLst>
          </p:nvPr>
        </p:nvGraphicFramePr>
        <p:xfrm>
          <a:off x="1631504" y="260648"/>
          <a:ext cx="8928992" cy="659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453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a:extLst>
              <a:ext uri="{FF2B5EF4-FFF2-40B4-BE49-F238E27FC236}">
                <a16:creationId xmlns:a16="http://schemas.microsoft.com/office/drawing/2014/main" id="{B84CE089-04A4-4069-86A6-34ED8CC2D372}"/>
              </a:ext>
            </a:extLst>
          </p:cNvPr>
          <p:cNvGraphicFramePr>
            <a:graphicFrameLocks noGrp="1"/>
          </p:cNvGraphicFramePr>
          <p:nvPr>
            <p:ph idx="1"/>
            <p:extLst>
              <p:ext uri="{D42A27DB-BD31-4B8C-83A1-F6EECF244321}">
                <p14:modId xmlns:p14="http://schemas.microsoft.com/office/powerpoint/2010/main" val="2097535123"/>
              </p:ext>
            </p:extLst>
          </p:nvPr>
        </p:nvGraphicFramePr>
        <p:xfrm>
          <a:off x="1631504" y="260648"/>
          <a:ext cx="8928992" cy="659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5081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Acute Malnutrition</a:t>
            </a:r>
            <a:endParaRPr lang="ar-YE" b="1" dirty="0">
              <a:solidFill>
                <a:srgbClr val="FF0000"/>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1524000" y="1417638"/>
            <a:ext cx="9036496" cy="5035698"/>
          </a:xfrm>
        </p:spPr>
        <p:txBody>
          <a:bodyPr>
            <a:normAutofit lnSpcReduction="10000"/>
          </a:bodyPr>
          <a:lstStyle/>
          <a:p>
            <a:pPr algn="l" rtl="0"/>
            <a:r>
              <a:rPr lang="en-US" b="1" dirty="0">
                <a:effectLst>
                  <a:outerShdw blurRad="38100" dist="38100" dir="2700000" algn="tl">
                    <a:srgbClr val="000000">
                      <a:alpha val="43137"/>
                    </a:srgbClr>
                  </a:outerShdw>
                </a:effectLst>
              </a:rPr>
              <a:t>Acute malnutrition caused by :</a:t>
            </a:r>
          </a:p>
          <a:p>
            <a:pPr marL="514350" indent="-514350" algn="l" rtl="0">
              <a:buFont typeface="+mj-lt"/>
              <a:buAutoNum type="arabicPeriod"/>
            </a:pPr>
            <a:r>
              <a:rPr lang="en-US" b="1" dirty="0">
                <a:solidFill>
                  <a:srgbClr val="FF0000"/>
                </a:solidFill>
                <a:effectLst>
                  <a:outerShdw blurRad="38100" dist="38100" dir="2700000" algn="tl">
                    <a:srgbClr val="000000">
                      <a:alpha val="43137"/>
                    </a:srgbClr>
                  </a:outerShdw>
                </a:effectLst>
              </a:rPr>
              <a:t>Decrease in food consumption </a:t>
            </a:r>
            <a:r>
              <a:rPr lang="en-US" b="1" dirty="0">
                <a:effectLst>
                  <a:outerShdw blurRad="38100" dist="38100" dir="2700000" algn="tl">
                    <a:srgbClr val="000000">
                      <a:alpha val="43137"/>
                    </a:srgbClr>
                  </a:outerShdw>
                </a:effectLst>
              </a:rPr>
              <a:t>and/or </a:t>
            </a:r>
          </a:p>
          <a:p>
            <a:pPr marL="514350" indent="-514350" algn="l" rtl="0">
              <a:buFont typeface="+mj-lt"/>
              <a:buAutoNum type="arabicPeriod"/>
            </a:pPr>
            <a:r>
              <a:rPr lang="en-US" b="1" dirty="0">
                <a:solidFill>
                  <a:srgbClr val="FF0000"/>
                </a:solidFill>
                <a:effectLst>
                  <a:outerShdw blurRad="38100" dist="38100" dir="2700000" algn="tl">
                    <a:srgbClr val="000000">
                      <a:alpha val="43137"/>
                    </a:srgbClr>
                  </a:outerShdw>
                </a:effectLst>
              </a:rPr>
              <a:t>Illness.</a:t>
            </a:r>
          </a:p>
          <a:p>
            <a:pPr algn="l" rtl="0"/>
            <a:r>
              <a:rPr lang="en-US" b="1" dirty="0">
                <a:effectLst>
                  <a:outerShdw blurRad="38100" dist="38100" dir="2700000" algn="tl">
                    <a:srgbClr val="000000">
                      <a:alpha val="43137"/>
                    </a:srgbClr>
                  </a:outerShdw>
                </a:effectLst>
              </a:rPr>
              <a:t>It is defined by :</a:t>
            </a:r>
          </a:p>
          <a:p>
            <a:pPr algn="l" rtl="0"/>
            <a:r>
              <a:rPr lang="en-US" b="1" dirty="0">
                <a:solidFill>
                  <a:schemeClr val="tx2">
                    <a:lumMod val="60000"/>
                    <a:lumOff val="40000"/>
                  </a:schemeClr>
                </a:solidFill>
                <a:effectLst>
                  <a:outerShdw blurRad="38100" dist="38100" dir="2700000" algn="tl">
                    <a:srgbClr val="000000">
                      <a:alpha val="43137"/>
                    </a:srgbClr>
                  </a:outerShdw>
                </a:effectLst>
              </a:rPr>
              <a:t>The presence of bilateral pitting edema, </a:t>
            </a:r>
          </a:p>
          <a:p>
            <a:pPr marL="0" indent="0" algn="l" rtl="0">
              <a:buNone/>
            </a:pPr>
            <a:r>
              <a:rPr lang="en-US" b="1" dirty="0">
                <a:effectLst>
                  <a:outerShdw blurRad="38100" dist="38100" dir="2700000" algn="tl">
                    <a:srgbClr val="000000">
                      <a:alpha val="43137"/>
                    </a:srgbClr>
                  </a:outerShdw>
                </a:effectLst>
              </a:rPr>
              <a:t>Or  </a:t>
            </a:r>
          </a:p>
          <a:p>
            <a:pPr algn="l" rtl="0"/>
            <a:r>
              <a:rPr lang="en-US" b="1" dirty="0">
                <a:solidFill>
                  <a:schemeClr val="tx2">
                    <a:lumMod val="60000"/>
                    <a:lumOff val="40000"/>
                  </a:schemeClr>
                </a:solidFill>
                <a:effectLst>
                  <a:outerShdw blurRad="38100" dist="38100" dir="2700000" algn="tl">
                    <a:srgbClr val="000000">
                      <a:alpha val="43137"/>
                    </a:srgbClr>
                  </a:outerShdw>
                </a:effectLst>
              </a:rPr>
              <a:t>Wasting : </a:t>
            </a:r>
          </a:p>
          <a:p>
            <a:pPr marL="514350" indent="-514350" algn="l" rtl="0">
              <a:buFont typeface="+mj-lt"/>
              <a:buAutoNum type="arabicPeriod"/>
            </a:pPr>
            <a:r>
              <a:rPr lang="en-US" sz="2800" b="1" dirty="0">
                <a:effectLst>
                  <a:outerShdw blurRad="38100" dist="38100" dir="2700000" algn="tl">
                    <a:srgbClr val="000000">
                      <a:alpha val="43137"/>
                    </a:srgbClr>
                  </a:outerShdw>
                </a:effectLst>
              </a:rPr>
              <a:t>Low  mid-upper arm circumference [MUAC] </a:t>
            </a:r>
          </a:p>
          <a:p>
            <a:pPr marL="514350" indent="-514350" algn="l" rtl="0">
              <a:buFont typeface="+mj-lt"/>
              <a:buAutoNum type="arabicPeriod"/>
            </a:pPr>
            <a:r>
              <a:rPr lang="en-US" sz="2800" b="1" dirty="0">
                <a:solidFill>
                  <a:srgbClr val="FF0000"/>
                </a:solidFill>
                <a:effectLst>
                  <a:outerShdw blurRad="38100" dist="38100" dir="2700000" algn="tl">
                    <a:srgbClr val="000000">
                      <a:alpha val="43137"/>
                    </a:srgbClr>
                  </a:outerShdw>
                </a:effectLst>
              </a:rPr>
              <a:t>Low weight-for-height </a:t>
            </a:r>
            <a:r>
              <a:rPr lang="en-US" sz="2800" b="1" dirty="0">
                <a:effectLst>
                  <a:outerShdw blurRad="38100" dist="38100" dir="2700000" algn="tl">
                    <a:srgbClr val="000000">
                      <a:alpha val="43137"/>
                    </a:srgbClr>
                  </a:outerShdw>
                </a:effectLst>
              </a:rPr>
              <a:t>[WFH].</a:t>
            </a:r>
            <a:endParaRPr lang="ar-YE" sz="2800" b="1" dirty="0">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a:extLst>
              <a:ext uri="{FF2B5EF4-FFF2-40B4-BE49-F238E27FC236}">
                <a16:creationId xmlns:a16="http://schemas.microsoft.com/office/drawing/2014/main" id="{42BC7AA5-5526-4573-A770-8F9C6827AC52}"/>
              </a:ext>
            </a:extLst>
          </p:cNvPr>
          <p:cNvGraphicFramePr>
            <a:graphicFrameLocks noGrp="1"/>
          </p:cNvGraphicFramePr>
          <p:nvPr>
            <p:ph idx="1"/>
            <p:extLst>
              <p:ext uri="{D42A27DB-BD31-4B8C-83A1-F6EECF244321}">
                <p14:modId xmlns:p14="http://schemas.microsoft.com/office/powerpoint/2010/main" val="540531091"/>
              </p:ext>
            </p:extLst>
          </p:nvPr>
        </p:nvGraphicFramePr>
        <p:xfrm>
          <a:off x="1524000" y="404664"/>
          <a:ext cx="9036496"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0093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8AD51C12-4933-BBE6-724C-FF3E05388514}"/>
              </a:ext>
            </a:extLst>
          </p:cNvPr>
          <p:cNvSpPr txBox="1"/>
          <p:nvPr/>
        </p:nvSpPr>
        <p:spPr>
          <a:xfrm>
            <a:off x="695400" y="1717092"/>
            <a:ext cx="11089231" cy="4524315"/>
          </a:xfrm>
          <a:prstGeom prst="rect">
            <a:avLst/>
          </a:prstGeom>
          <a:noFill/>
        </p:spPr>
        <p:txBody>
          <a:bodyPr wrap="square">
            <a:spAutoFit/>
          </a:bodyPr>
          <a:lstStyle/>
          <a:p>
            <a:pPr algn="ctr"/>
            <a:r>
              <a:rPr lang="en-US" sz="3600" b="1" i="0" u="none" strike="noStrike" baseline="0" dirty="0">
                <a:solidFill>
                  <a:srgbClr val="002060"/>
                </a:solidFill>
                <a:latin typeface="Humanst521 BT"/>
              </a:rPr>
              <a:t>Why Evaluate Public Health Programs? </a:t>
            </a:r>
            <a:endParaRPr lang="en-US" sz="3600" b="0" i="0" u="none" strike="noStrike" baseline="0" dirty="0">
              <a:solidFill>
                <a:srgbClr val="002060"/>
              </a:solidFill>
              <a:latin typeface="Humanst521 BT"/>
            </a:endParaRPr>
          </a:p>
          <a:p>
            <a:pPr algn="just" rtl="0"/>
            <a:r>
              <a:rPr lang="en-US" sz="2800" b="0" i="0" u="none" strike="noStrike" baseline="0" dirty="0">
                <a:solidFill>
                  <a:srgbClr val="000000"/>
                </a:solidFill>
                <a:latin typeface="Humanst521 BT"/>
              </a:rPr>
              <a:t>Public health programs aim to prevent or control disease, injury, disability and death. Over time, as this task has become more complex, programs themselves have become more complex. Increasingly, public health programs address large problems, the solutions to which must engage large numbers of community members and organizations in a vast coalition. More often than not, public health problems—which in the last century might have been solved with a vaccine or change in sanitary systems—involve significant and difficult changes in attitudes and risk/protective behavior of consumers and/or providers. </a:t>
            </a:r>
            <a:endParaRPr lang="ar-SA" sz="2800" dirty="0"/>
          </a:p>
        </p:txBody>
      </p:sp>
      <p:sp>
        <p:nvSpPr>
          <p:cNvPr id="6" name="شكل بيضاوي 5">
            <a:extLst>
              <a:ext uri="{FF2B5EF4-FFF2-40B4-BE49-F238E27FC236}">
                <a16:creationId xmlns:a16="http://schemas.microsoft.com/office/drawing/2014/main" id="{75318517-BA96-73A4-F1E7-F9EB1FFF8E60}"/>
              </a:ext>
            </a:extLst>
          </p:cNvPr>
          <p:cNvSpPr/>
          <p:nvPr/>
        </p:nvSpPr>
        <p:spPr>
          <a:xfrm>
            <a:off x="4403812" y="476672"/>
            <a:ext cx="3384376" cy="93610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en-US" sz="3200" b="1" dirty="0">
                <a:solidFill>
                  <a:srgbClr val="002060"/>
                </a:solidFill>
              </a:rPr>
              <a:t>Introduction</a:t>
            </a:r>
            <a:endParaRPr lang="ar-SA" sz="3200" b="1" dirty="0">
              <a:solidFill>
                <a:srgbClr val="002060"/>
              </a:solidFill>
            </a:endParaRPr>
          </a:p>
        </p:txBody>
      </p:sp>
    </p:spTree>
    <p:extLst>
      <p:ext uri="{BB962C8B-B14F-4D97-AF65-F5344CB8AC3E}">
        <p14:creationId xmlns:p14="http://schemas.microsoft.com/office/powerpoint/2010/main" val="389612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a:extLst>
              <a:ext uri="{FF2B5EF4-FFF2-40B4-BE49-F238E27FC236}">
                <a16:creationId xmlns:a16="http://schemas.microsoft.com/office/drawing/2014/main" id="{42BC7AA5-5526-4573-A770-8F9C6827AC52}"/>
              </a:ext>
            </a:extLst>
          </p:cNvPr>
          <p:cNvGraphicFramePr>
            <a:graphicFrameLocks noGrp="1"/>
          </p:cNvGraphicFramePr>
          <p:nvPr>
            <p:ph idx="1"/>
            <p:extLst>
              <p:ext uri="{D42A27DB-BD31-4B8C-83A1-F6EECF244321}">
                <p14:modId xmlns:p14="http://schemas.microsoft.com/office/powerpoint/2010/main" val="4250631572"/>
              </p:ext>
            </p:extLst>
          </p:nvPr>
        </p:nvGraphicFramePr>
        <p:xfrm>
          <a:off x="1524000" y="404664"/>
          <a:ext cx="9036496"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0811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a:extLst>
              <a:ext uri="{FF2B5EF4-FFF2-40B4-BE49-F238E27FC236}">
                <a16:creationId xmlns:a16="http://schemas.microsoft.com/office/drawing/2014/main" id="{42BC7AA5-5526-4573-A770-8F9C6827AC52}"/>
              </a:ext>
            </a:extLst>
          </p:cNvPr>
          <p:cNvGraphicFramePr>
            <a:graphicFrameLocks noGrp="1"/>
          </p:cNvGraphicFramePr>
          <p:nvPr>
            <p:ph idx="1"/>
            <p:extLst>
              <p:ext uri="{D42A27DB-BD31-4B8C-83A1-F6EECF244321}">
                <p14:modId xmlns:p14="http://schemas.microsoft.com/office/powerpoint/2010/main" val="3850118841"/>
              </p:ext>
            </p:extLst>
          </p:nvPr>
        </p:nvGraphicFramePr>
        <p:xfrm>
          <a:off x="1524000" y="260648"/>
          <a:ext cx="9036496" cy="6264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803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CMAM</a:t>
            </a:r>
            <a:endParaRPr lang="ar-YE" dirty="0"/>
          </a:p>
        </p:txBody>
      </p:sp>
      <p:sp>
        <p:nvSpPr>
          <p:cNvPr id="3" name="عنصر نائب للمحتوى 2"/>
          <p:cNvSpPr>
            <a:spLocks noGrp="1"/>
          </p:cNvSpPr>
          <p:nvPr>
            <p:ph idx="1"/>
          </p:nvPr>
        </p:nvSpPr>
        <p:spPr>
          <a:xfrm>
            <a:off x="1631504" y="1417639"/>
            <a:ext cx="8928992" cy="4708525"/>
          </a:xfrm>
        </p:spPr>
        <p:txBody>
          <a:bodyPr>
            <a:normAutofit fontScale="85000" lnSpcReduction="20000"/>
          </a:bodyPr>
          <a:lstStyle/>
          <a:p>
            <a:pPr algn="l" rtl="0">
              <a:buNone/>
            </a:pPr>
            <a:r>
              <a:rPr lang="en-US" b="1" dirty="0">
                <a:effectLst>
                  <a:outerShdw blurRad="38100" dist="38100" dir="2700000" algn="tl">
                    <a:srgbClr val="000000">
                      <a:alpha val="43137"/>
                    </a:srgbClr>
                  </a:outerShdw>
                </a:effectLst>
              </a:rPr>
              <a:t>CMAM refers to the </a:t>
            </a:r>
            <a:r>
              <a:rPr lang="en-US" b="1" dirty="0">
                <a:solidFill>
                  <a:srgbClr val="FF0000"/>
                </a:solidFill>
                <a:effectLst>
                  <a:outerShdw blurRad="38100" dist="38100" dir="2700000" algn="tl">
                    <a:srgbClr val="000000">
                      <a:alpha val="43137"/>
                    </a:srgbClr>
                  </a:outerShdw>
                </a:effectLst>
              </a:rPr>
              <a:t>management of acute malnutrition </a:t>
            </a:r>
            <a:r>
              <a:rPr lang="en-US" b="1" dirty="0">
                <a:effectLst>
                  <a:outerShdw blurRad="38100" dist="38100" dir="2700000" algn="tl">
                    <a:srgbClr val="000000">
                      <a:alpha val="43137"/>
                    </a:srgbClr>
                  </a:outerShdw>
                </a:effectLst>
              </a:rPr>
              <a:t>through: </a:t>
            </a:r>
          </a:p>
          <a:p>
            <a:pPr marL="514350" indent="-514350" algn="l" rtl="0">
              <a:buAutoNum type="arabicParenR"/>
            </a:pPr>
            <a:r>
              <a:rPr lang="en-US" b="1" dirty="0">
                <a:solidFill>
                  <a:srgbClr val="FF0000"/>
                </a:solidFill>
                <a:effectLst>
                  <a:outerShdw blurRad="38100" dist="38100" dir="2700000" algn="tl">
                    <a:srgbClr val="000000">
                      <a:alpha val="43137"/>
                    </a:srgbClr>
                  </a:outerShdw>
                </a:effectLst>
              </a:rPr>
              <a:t>Inpatient Care for :</a:t>
            </a:r>
          </a:p>
          <a:p>
            <a:pPr algn="l" rtl="0"/>
            <a:r>
              <a:rPr lang="en-US" b="1" dirty="0">
                <a:effectLst>
                  <a:outerShdw blurRad="38100" dist="38100" dir="2700000" algn="tl">
                    <a:srgbClr val="000000">
                      <a:alpha val="43137"/>
                    </a:srgbClr>
                  </a:outerShdw>
                </a:effectLst>
              </a:rPr>
              <a:t>Children with SAM with medical complications .</a:t>
            </a:r>
          </a:p>
          <a:p>
            <a:pPr algn="l" rtl="0"/>
            <a:r>
              <a:rPr lang="en-US" b="1" dirty="0">
                <a:effectLst>
                  <a:outerShdw blurRad="38100" dist="38100" dir="2700000" algn="tl">
                    <a:srgbClr val="000000">
                      <a:alpha val="43137"/>
                    </a:srgbClr>
                  </a:outerShdw>
                </a:effectLst>
              </a:rPr>
              <a:t>All infants under 6 months old with SAM.</a:t>
            </a:r>
          </a:p>
          <a:p>
            <a:pPr algn="l" rtl="0">
              <a:buNone/>
            </a:pPr>
            <a:r>
              <a:rPr lang="en-US" b="1" dirty="0">
                <a:solidFill>
                  <a:srgbClr val="FF0000"/>
                </a:solidFill>
                <a:effectLst>
                  <a:outerShdw blurRad="38100" dist="38100" dir="2700000" algn="tl">
                    <a:srgbClr val="000000">
                      <a:alpha val="43137"/>
                    </a:srgbClr>
                  </a:outerShdw>
                </a:effectLst>
              </a:rPr>
              <a:t> 2) Outpatient Care for :</a:t>
            </a:r>
          </a:p>
          <a:p>
            <a:pPr algn="l" rtl="0"/>
            <a:r>
              <a:rPr lang="en-US" b="1" dirty="0">
                <a:effectLst>
                  <a:outerShdw blurRad="38100" dist="38100" dir="2700000" algn="tl">
                    <a:srgbClr val="000000">
                      <a:alpha val="43137"/>
                    </a:srgbClr>
                  </a:outerShdw>
                </a:effectLst>
              </a:rPr>
              <a:t>Children with SAM without medical complications.</a:t>
            </a:r>
          </a:p>
          <a:p>
            <a:pPr algn="l" rtl="0">
              <a:buNone/>
            </a:pPr>
            <a:r>
              <a:rPr lang="en-US" b="1" dirty="0">
                <a:solidFill>
                  <a:srgbClr val="FF0000"/>
                </a:solidFill>
                <a:effectLst>
                  <a:outerShdw blurRad="38100" dist="38100" dir="2700000" algn="tl">
                    <a:srgbClr val="000000">
                      <a:alpha val="43137"/>
                    </a:srgbClr>
                  </a:outerShdw>
                </a:effectLst>
              </a:rPr>
              <a:t>3) Community Outreach.</a:t>
            </a:r>
            <a:endParaRPr lang="en-US" b="1" dirty="0">
              <a:effectLst>
                <a:outerShdw blurRad="38100" dist="38100" dir="2700000" algn="tl">
                  <a:srgbClr val="000000">
                    <a:alpha val="43137"/>
                  </a:srgbClr>
                </a:outerShdw>
              </a:effectLst>
            </a:endParaRPr>
          </a:p>
          <a:p>
            <a:pPr algn="l" rtl="0">
              <a:buNone/>
            </a:pPr>
            <a:r>
              <a:rPr lang="en-US" b="1" dirty="0">
                <a:solidFill>
                  <a:srgbClr val="FF0000"/>
                </a:solidFill>
                <a:effectLst>
                  <a:outerShdw blurRad="38100" dist="38100" dir="2700000" algn="tl">
                    <a:srgbClr val="000000">
                      <a:alpha val="43137"/>
                    </a:srgbClr>
                  </a:outerShdw>
                </a:effectLst>
              </a:rPr>
              <a:t>4) Services or programs for children with moderate acute</a:t>
            </a:r>
          </a:p>
          <a:p>
            <a:pPr algn="l" rtl="0">
              <a:buNone/>
            </a:pPr>
            <a:r>
              <a:rPr lang="en-US" b="1" dirty="0">
                <a:solidFill>
                  <a:srgbClr val="FF0000"/>
                </a:solidFill>
                <a:effectLst>
                  <a:outerShdw blurRad="38100" dist="38100" dir="2700000" algn="tl">
                    <a:srgbClr val="000000">
                      <a:alpha val="43137"/>
                    </a:srgbClr>
                  </a:outerShdw>
                </a:effectLst>
              </a:rPr>
              <a:t>malnutrition (MAM) </a:t>
            </a:r>
            <a:r>
              <a:rPr lang="en-US" b="1" dirty="0">
                <a:effectLst>
                  <a:outerShdw blurRad="38100" dist="38100" dir="2700000" algn="tl">
                    <a:srgbClr val="000000">
                      <a:alpha val="43137"/>
                    </a:srgbClr>
                  </a:outerShdw>
                </a:effectLst>
              </a:rPr>
              <a:t>that may be provided depending on the context</a:t>
            </a:r>
            <a:endParaRPr lang="ar-YE"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4671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a:extLst>
              <a:ext uri="{FF2B5EF4-FFF2-40B4-BE49-F238E27FC236}">
                <a16:creationId xmlns:a16="http://schemas.microsoft.com/office/drawing/2014/main" id="{38C02BFA-B031-44CF-B485-1A366C4E217C}"/>
              </a:ext>
            </a:extLst>
          </p:cNvPr>
          <p:cNvGraphicFramePr>
            <a:graphicFrameLocks noGrp="1"/>
          </p:cNvGraphicFramePr>
          <p:nvPr>
            <p:ph idx="1"/>
            <p:extLst>
              <p:ext uri="{D42A27DB-BD31-4B8C-83A1-F6EECF244321}">
                <p14:modId xmlns:p14="http://schemas.microsoft.com/office/powerpoint/2010/main" val="828499771"/>
              </p:ext>
            </p:extLst>
          </p:nvPr>
        </p:nvGraphicFramePr>
        <p:xfrm>
          <a:off x="1631504" y="188640"/>
          <a:ext cx="8928992"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a:extLst>
              <a:ext uri="{FF2B5EF4-FFF2-40B4-BE49-F238E27FC236}">
                <a16:creationId xmlns:a16="http://schemas.microsoft.com/office/drawing/2014/main" id="{6F8CA9FA-61FA-4B0C-99C2-A35B57F9700D}"/>
              </a:ext>
            </a:extLst>
          </p:cNvPr>
          <p:cNvGraphicFramePr>
            <a:graphicFrameLocks noGrp="1"/>
          </p:cNvGraphicFramePr>
          <p:nvPr>
            <p:ph idx="1"/>
            <p:extLst>
              <p:ext uri="{D42A27DB-BD31-4B8C-83A1-F6EECF244321}">
                <p14:modId xmlns:p14="http://schemas.microsoft.com/office/powerpoint/2010/main" val="3282727502"/>
              </p:ext>
            </p:extLst>
          </p:nvPr>
        </p:nvGraphicFramePr>
        <p:xfrm>
          <a:off x="1631504" y="116632"/>
          <a:ext cx="9036496"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8445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SAM</a:t>
            </a:r>
            <a:endParaRPr lang="ar-YE" dirty="0"/>
          </a:p>
        </p:txBody>
      </p:sp>
      <p:sp>
        <p:nvSpPr>
          <p:cNvPr id="3" name="عنصر نائب للمحتوى 2"/>
          <p:cNvSpPr>
            <a:spLocks noGrp="1"/>
          </p:cNvSpPr>
          <p:nvPr>
            <p:ph idx="1"/>
          </p:nvPr>
        </p:nvSpPr>
        <p:spPr/>
        <p:txBody>
          <a:bodyPr>
            <a:normAutofit/>
          </a:bodyPr>
          <a:lstStyle/>
          <a:p>
            <a:pPr algn="l" rtl="0"/>
            <a:endParaRPr lang="en-US" dirty="0"/>
          </a:p>
          <a:p>
            <a:pPr algn="l" rtl="0"/>
            <a:r>
              <a:rPr lang="en-US" b="1" dirty="0">
                <a:solidFill>
                  <a:srgbClr val="FF0000"/>
                </a:solidFill>
                <a:effectLst>
                  <a:outerShdw blurRad="38100" dist="38100" dir="2700000" algn="tl">
                    <a:srgbClr val="000000">
                      <a:alpha val="43137"/>
                    </a:srgbClr>
                  </a:outerShdw>
                </a:effectLst>
              </a:rPr>
              <a:t>Severe acute malnutrition </a:t>
            </a:r>
            <a:r>
              <a:rPr lang="en-US" dirty="0"/>
              <a:t>(SAM) is defined by a very low weight for height (below -3 z scores1 of the median WHO growth standards), by visible severe wasting, or by the presence of nutritional </a:t>
            </a:r>
            <a:r>
              <a:rPr lang="en-US" dirty="0" err="1"/>
              <a:t>oedema</a:t>
            </a:r>
            <a:r>
              <a:rPr lang="en-US" dirty="0"/>
              <a:t>. In children aged 6–59 months, an arm circumference less than 11 cm is also indicative of severe acute malnutrition</a:t>
            </a:r>
            <a:endParaRPr lang="ar-Y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GAM</a:t>
            </a:r>
            <a:endParaRPr lang="ar-YE" dirty="0"/>
          </a:p>
        </p:txBody>
      </p:sp>
      <p:sp>
        <p:nvSpPr>
          <p:cNvPr id="3" name="عنصر نائب للمحتوى 2"/>
          <p:cNvSpPr>
            <a:spLocks noGrp="1"/>
          </p:cNvSpPr>
          <p:nvPr>
            <p:ph idx="1"/>
          </p:nvPr>
        </p:nvSpPr>
        <p:spPr/>
        <p:txBody>
          <a:bodyPr/>
          <a:lstStyle/>
          <a:p>
            <a:pPr algn="l" rtl="0"/>
            <a:r>
              <a:rPr lang="en-US" dirty="0"/>
              <a:t>GAM is a population-level indicator referring to overall acute malnutrition defined by:</a:t>
            </a:r>
          </a:p>
          <a:p>
            <a:pPr algn="l" rtl="0"/>
            <a:r>
              <a:rPr lang="en-US" dirty="0"/>
              <a:t> the presence of bilateral pitting </a:t>
            </a:r>
            <a:r>
              <a:rPr lang="en-US" dirty="0" err="1"/>
              <a:t>oedema</a:t>
            </a:r>
            <a:r>
              <a:rPr lang="en-US" dirty="0"/>
              <a:t> or wasting defined by WFH &lt; -2 z-score (WHO standards or NCHS references). </a:t>
            </a:r>
          </a:p>
          <a:p>
            <a:pPr algn="l" rtl="0"/>
            <a:r>
              <a:rPr lang="en-US" dirty="0"/>
              <a:t>GAM is divided into moderate and severe acute malnutrition (GAM = SAM + MAM).</a:t>
            </a:r>
            <a:endParaRPr lang="ar-Y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a:extLst>
              <a:ext uri="{FF2B5EF4-FFF2-40B4-BE49-F238E27FC236}">
                <a16:creationId xmlns:a16="http://schemas.microsoft.com/office/drawing/2014/main" id="{42BC7AA5-5526-4573-A770-8F9C6827AC52}"/>
              </a:ext>
            </a:extLst>
          </p:cNvPr>
          <p:cNvGraphicFramePr>
            <a:graphicFrameLocks noGrp="1"/>
          </p:cNvGraphicFramePr>
          <p:nvPr>
            <p:ph idx="1"/>
            <p:extLst>
              <p:ext uri="{D42A27DB-BD31-4B8C-83A1-F6EECF244321}">
                <p14:modId xmlns:p14="http://schemas.microsoft.com/office/powerpoint/2010/main" val="3530019359"/>
              </p:ext>
            </p:extLst>
          </p:nvPr>
        </p:nvGraphicFramePr>
        <p:xfrm>
          <a:off x="1524000" y="260648"/>
          <a:ext cx="9036496" cy="6264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20276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a:extLst>
              <a:ext uri="{FF2B5EF4-FFF2-40B4-BE49-F238E27FC236}">
                <a16:creationId xmlns:a16="http://schemas.microsoft.com/office/drawing/2014/main" id="{38C02BFA-B031-44CF-B485-1A366C4E217C}"/>
              </a:ext>
            </a:extLst>
          </p:cNvPr>
          <p:cNvGraphicFramePr>
            <a:graphicFrameLocks noGrp="1"/>
          </p:cNvGraphicFramePr>
          <p:nvPr>
            <p:ph idx="1"/>
            <p:extLst>
              <p:ext uri="{D42A27DB-BD31-4B8C-83A1-F6EECF244321}">
                <p14:modId xmlns:p14="http://schemas.microsoft.com/office/powerpoint/2010/main" val="3377806398"/>
              </p:ext>
            </p:extLst>
          </p:nvPr>
        </p:nvGraphicFramePr>
        <p:xfrm>
          <a:off x="1631504" y="188640"/>
          <a:ext cx="8928992"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9871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en-US" sz="3200" b="1" u="sng" dirty="0">
                <a:solidFill>
                  <a:srgbClr val="FF0000"/>
                </a:solidFill>
                <a:effectLst>
                  <a:outerShdw blurRad="38100" dist="38100" dir="2700000" algn="tl">
                    <a:srgbClr val="000000">
                      <a:alpha val="43137"/>
                    </a:srgbClr>
                  </a:outerShdw>
                </a:effectLst>
              </a:rPr>
              <a:t>Program of School Health </a:t>
            </a:r>
            <a:br>
              <a:rPr lang="en-US" sz="3200" b="1" dirty="0"/>
            </a:br>
            <a:endParaRPr lang="en-GB" sz="3200" b="1" dirty="0"/>
          </a:p>
        </p:txBody>
      </p:sp>
      <p:sp>
        <p:nvSpPr>
          <p:cNvPr id="7" name="عنصر نائب للنص 6"/>
          <p:cNvSpPr>
            <a:spLocks noGrp="1"/>
          </p:cNvSpPr>
          <p:nvPr>
            <p:ph type="body" idx="1"/>
          </p:nvPr>
        </p:nvSpPr>
        <p:spPr>
          <a:xfrm>
            <a:off x="1524000" y="1142984"/>
            <a:ext cx="4040188" cy="639762"/>
          </a:xfrm>
        </p:spPr>
        <p:txBody>
          <a:bodyPr/>
          <a:lstStyle/>
          <a:p>
            <a:pPr algn="ctr"/>
            <a:r>
              <a:rPr lang="en-US" dirty="0"/>
              <a:t>Definition</a:t>
            </a:r>
            <a:endParaRPr lang="ar-YE" dirty="0"/>
          </a:p>
        </p:txBody>
      </p:sp>
      <p:sp>
        <p:nvSpPr>
          <p:cNvPr id="8195" name="Rectangle 3"/>
          <p:cNvSpPr>
            <a:spLocks noGrp="1" noChangeArrowheads="1"/>
          </p:cNvSpPr>
          <p:nvPr>
            <p:ph sz="half" idx="2"/>
          </p:nvPr>
        </p:nvSpPr>
        <p:spPr>
          <a:xfrm>
            <a:off x="1809720" y="2174875"/>
            <a:ext cx="4211668" cy="3951288"/>
          </a:xfrm>
        </p:spPr>
        <p:txBody>
          <a:bodyPr/>
          <a:lstStyle/>
          <a:p>
            <a:pPr marL="609600" indent="-609600">
              <a:buNone/>
            </a:pPr>
            <a:r>
              <a:rPr lang="en-US" sz="2800" b="1"/>
              <a:t>  </a:t>
            </a:r>
            <a:endParaRPr lang="en-GB" sz="2800"/>
          </a:p>
          <a:p>
            <a:pPr marL="609600" indent="-609600">
              <a:buNone/>
            </a:pPr>
            <a:endParaRPr lang="en-GB" sz="2800"/>
          </a:p>
        </p:txBody>
      </p:sp>
      <p:sp>
        <p:nvSpPr>
          <p:cNvPr id="8" name="عنصر نائب للنص 7"/>
          <p:cNvSpPr>
            <a:spLocks noGrp="1"/>
          </p:cNvSpPr>
          <p:nvPr>
            <p:ph type="body" sz="quarter" idx="3"/>
          </p:nvPr>
        </p:nvSpPr>
        <p:spPr>
          <a:xfrm>
            <a:off x="6024563" y="928670"/>
            <a:ext cx="4041775" cy="639762"/>
          </a:xfrm>
        </p:spPr>
        <p:txBody>
          <a:bodyPr/>
          <a:lstStyle/>
          <a:p>
            <a:pPr algn="ctr"/>
            <a:r>
              <a:rPr lang="en-US" dirty="0"/>
              <a:t>components</a:t>
            </a:r>
            <a:endParaRPr lang="ar-YE" dirty="0"/>
          </a:p>
        </p:txBody>
      </p:sp>
      <p:sp>
        <p:nvSpPr>
          <p:cNvPr id="9" name="عنصر نائب للمحتوى 8"/>
          <p:cNvSpPr>
            <a:spLocks noGrp="1"/>
          </p:cNvSpPr>
          <p:nvPr>
            <p:ph sz="quarter" idx="4"/>
          </p:nvPr>
        </p:nvSpPr>
        <p:spPr>
          <a:xfrm>
            <a:off x="6381753" y="1857364"/>
            <a:ext cx="4041775" cy="3951288"/>
          </a:xfrm>
        </p:spPr>
        <p:txBody>
          <a:bodyPr/>
          <a:lstStyle/>
          <a:p>
            <a:pPr algn="l" rtl="0"/>
            <a:r>
              <a:rPr lang="en-US" b="1" dirty="0"/>
              <a:t>1. Health Promotion.</a:t>
            </a:r>
          </a:p>
          <a:p>
            <a:pPr algn="l" rtl="0"/>
            <a:r>
              <a:rPr lang="en-US" b="1" dirty="0"/>
              <a:t> 2. Prevention of </a:t>
            </a:r>
          </a:p>
          <a:p>
            <a:pPr algn="l" rtl="0"/>
            <a:r>
              <a:rPr lang="en-US" b="1" dirty="0"/>
              <a:t>     health hazards</a:t>
            </a:r>
            <a:r>
              <a:rPr lang="en-GB" b="1" dirty="0"/>
              <a:t>.</a:t>
            </a:r>
            <a:endParaRPr lang="en-GB" dirty="0"/>
          </a:p>
          <a:p>
            <a:pPr algn="l" rtl="0"/>
            <a:r>
              <a:rPr lang="en-US" b="1" dirty="0"/>
              <a:t> 3. Medical Care .</a:t>
            </a:r>
          </a:p>
          <a:p>
            <a:pPr algn="l" rtl="0"/>
            <a:r>
              <a:rPr lang="en-US" b="1" dirty="0"/>
              <a:t> 4. Health Education.</a:t>
            </a:r>
          </a:p>
          <a:p>
            <a:pPr algn="l" rtl="0"/>
            <a:endParaRPr lang="ar-YE" dirty="0"/>
          </a:p>
        </p:txBody>
      </p:sp>
      <p:sp>
        <p:nvSpPr>
          <p:cNvPr id="8196" name="Rectangle 4"/>
          <p:cNvSpPr>
            <a:spLocks noChangeArrowheads="1"/>
          </p:cNvSpPr>
          <p:nvPr/>
        </p:nvSpPr>
        <p:spPr bwMode="auto">
          <a:xfrm>
            <a:off x="1738282" y="1928803"/>
            <a:ext cx="4357718" cy="4955203"/>
          </a:xfrm>
          <a:prstGeom prst="rect">
            <a:avLst/>
          </a:prstGeom>
          <a:noFill/>
          <a:ln w="9525">
            <a:noFill/>
            <a:miter lim="800000"/>
            <a:headEnd/>
            <a:tailEnd/>
          </a:ln>
        </p:spPr>
        <p:txBody>
          <a:bodyPr wrap="square" anchor="ctr">
            <a:spAutoFit/>
          </a:bodyPr>
          <a:lstStyle/>
          <a:p>
            <a:pPr algn="l" rtl="0"/>
            <a:r>
              <a:rPr lang="en-US" sz="3200" b="1" dirty="0"/>
              <a:t> </a:t>
            </a:r>
            <a:r>
              <a:rPr lang="en-US" sz="2800" dirty="0">
                <a:effectLst>
                  <a:outerShdw blurRad="38100" dist="38100" dir="2700000" algn="tl">
                    <a:srgbClr val="000000">
                      <a:alpha val="43137"/>
                    </a:srgbClr>
                  </a:outerShdw>
                </a:effectLst>
              </a:rPr>
              <a:t>A Comprehensive School Health Program </a:t>
            </a:r>
            <a:r>
              <a:rPr lang="en-US" sz="2800" b="1" dirty="0">
                <a:effectLst>
                  <a:outerShdw blurRad="38100" dist="38100" dir="2700000" algn="tl">
                    <a:srgbClr val="000000">
                      <a:alpha val="43137"/>
                    </a:srgbClr>
                  </a:outerShdw>
                </a:effectLst>
              </a:rPr>
              <a:t>is an integrated set of planned, sequential, school-affiliated strategies, activities, and services designed to promote the optimal physical, emotional, social, and educational development of students.</a:t>
            </a:r>
          </a:p>
          <a:p>
            <a:endParaRPr lang="en-GB"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F65B0968-9A5A-835D-4C49-8CDA4B3FE3AB}"/>
              </a:ext>
            </a:extLst>
          </p:cNvPr>
          <p:cNvSpPr txBox="1"/>
          <p:nvPr/>
        </p:nvSpPr>
        <p:spPr>
          <a:xfrm>
            <a:off x="911424" y="889843"/>
            <a:ext cx="10369151" cy="3416320"/>
          </a:xfrm>
          <a:prstGeom prst="rect">
            <a:avLst/>
          </a:prstGeom>
          <a:noFill/>
        </p:spPr>
        <p:txBody>
          <a:bodyPr wrap="square">
            <a:spAutoFit/>
          </a:bodyPr>
          <a:lstStyle/>
          <a:p>
            <a:pPr algn="just" rtl="0"/>
            <a:r>
              <a:rPr lang="en-US" sz="3600" b="0" i="0" u="none" strike="noStrike" baseline="0" dirty="0">
                <a:solidFill>
                  <a:srgbClr val="000000"/>
                </a:solidFill>
                <a:latin typeface="Humanst521 BT"/>
              </a:rPr>
              <a:t>In addition, the context in which public health programs operate has become more complex. Programs that work well in some settings fail dismally in others because of the fiscal, socioeconomic, demographic, interpersonal, and inter-organizational settings.</a:t>
            </a:r>
            <a:endParaRPr lang="ar-SA" sz="3600" dirty="0"/>
          </a:p>
        </p:txBody>
      </p:sp>
    </p:spTree>
    <p:extLst>
      <p:ext uri="{BB962C8B-B14F-4D97-AF65-F5344CB8AC3E}">
        <p14:creationId xmlns:p14="http://schemas.microsoft.com/office/powerpoint/2010/main" val="3373794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a:extLst>
              <a:ext uri="{FF2B5EF4-FFF2-40B4-BE49-F238E27FC236}">
                <a16:creationId xmlns:a16="http://schemas.microsoft.com/office/drawing/2014/main" id="{8BD06465-BE8C-48EE-971E-9A2AB35C87FF}"/>
              </a:ext>
            </a:extLst>
          </p:cNvPr>
          <p:cNvGraphicFramePr/>
          <p:nvPr>
            <p:extLst>
              <p:ext uri="{D42A27DB-BD31-4B8C-83A1-F6EECF244321}">
                <p14:modId xmlns:p14="http://schemas.microsoft.com/office/powerpoint/2010/main" val="2286063577"/>
              </p:ext>
            </p:extLst>
          </p:nvPr>
        </p:nvGraphicFramePr>
        <p:xfrm>
          <a:off x="1524001" y="0"/>
          <a:ext cx="8936037" cy="6741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1101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u="sng" dirty="0">
                <a:solidFill>
                  <a:srgbClr val="002060"/>
                </a:solidFill>
              </a:rPr>
              <a:t>Evaluation</a:t>
            </a:r>
            <a:endParaRPr lang="ar-SA" b="1" u="sng" dirty="0">
              <a:solidFill>
                <a:srgbClr val="002060"/>
              </a:solidFill>
            </a:endParaRPr>
          </a:p>
        </p:txBody>
      </p:sp>
      <p:sp>
        <p:nvSpPr>
          <p:cNvPr id="3" name="عنصر نائب للمحتوى 2"/>
          <p:cNvSpPr>
            <a:spLocks noGrp="1"/>
          </p:cNvSpPr>
          <p:nvPr>
            <p:ph idx="1"/>
          </p:nvPr>
        </p:nvSpPr>
        <p:spPr/>
        <p:txBody>
          <a:bodyPr>
            <a:normAutofit fontScale="85000" lnSpcReduction="20000"/>
          </a:bodyPr>
          <a:lstStyle/>
          <a:p>
            <a:pPr algn="l" rtl="0"/>
            <a:r>
              <a:rPr lang="en-US" b="1" dirty="0">
                <a:latin typeface="Bell MT" panose="02020503060305020303" pitchFamily="18" charset="0"/>
                <a:cs typeface="+mj-cs"/>
              </a:rPr>
              <a:t>“an assessment, as systematic and objective as possible, of an ongoing or completed project, </a:t>
            </a:r>
            <a:r>
              <a:rPr lang="en-US" b="1" dirty="0" err="1">
                <a:latin typeface="Bell MT" panose="02020503060305020303" pitchFamily="18" charset="0"/>
                <a:cs typeface="+mj-cs"/>
              </a:rPr>
              <a:t>programme</a:t>
            </a:r>
            <a:r>
              <a:rPr lang="en-US" b="1" dirty="0">
                <a:latin typeface="Bell MT" panose="02020503060305020303" pitchFamily="18" charset="0"/>
                <a:cs typeface="+mj-cs"/>
              </a:rPr>
              <a:t> or policy, its design, implementation and results. The aim is to determine the relevance and fulfillment of objectives, developmental efficiency, effectiveness, impact and sustainability. An evaluation should provide information that is credible and useful, enabling the incorporation of lessons learned into the decision-making process of both recipients and donors.”</a:t>
            </a:r>
          </a:p>
          <a:p>
            <a:pPr algn="l" rtl="0"/>
            <a:r>
              <a:rPr lang="en-US" b="1" dirty="0">
                <a:latin typeface="Bell MT" panose="02020503060305020303" pitchFamily="18" charset="0"/>
                <a:cs typeface="+mj-cs"/>
              </a:rPr>
              <a:t>Evaluations involve identifying and reflecting upon the effects of what has been done, and judging their worth. Their findings allow project/</a:t>
            </a:r>
            <a:r>
              <a:rPr lang="en-US" b="1" dirty="0" err="1">
                <a:latin typeface="Bell MT" panose="02020503060305020303" pitchFamily="18" charset="0"/>
                <a:cs typeface="+mj-cs"/>
              </a:rPr>
              <a:t>programme</a:t>
            </a:r>
            <a:r>
              <a:rPr lang="en-US" b="1" dirty="0">
                <a:latin typeface="Bell MT" panose="02020503060305020303" pitchFamily="18" charset="0"/>
                <a:cs typeface="+mj-cs"/>
              </a:rPr>
              <a:t> managers, beneficiaries, partners, donors and other project/</a:t>
            </a:r>
            <a:r>
              <a:rPr lang="en-US" b="1" dirty="0" err="1">
                <a:latin typeface="Bell MT" panose="02020503060305020303" pitchFamily="18" charset="0"/>
                <a:cs typeface="+mj-cs"/>
              </a:rPr>
              <a:t>programme</a:t>
            </a:r>
            <a:r>
              <a:rPr lang="en-US" b="1" dirty="0">
                <a:latin typeface="Bell MT" panose="02020503060305020303" pitchFamily="18" charset="0"/>
                <a:cs typeface="+mj-cs"/>
              </a:rPr>
              <a:t> stakeholders to learn from the experience and improve future interventions.</a:t>
            </a:r>
            <a:endParaRPr lang="ar-SA" b="1" dirty="0">
              <a:latin typeface="Bell MT" panose="02020503060305020303" pitchFamily="18" charset="0"/>
              <a:cs typeface="+mj-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002060"/>
                </a:solidFill>
              </a:rPr>
              <a:t>Evaluation questions</a:t>
            </a:r>
            <a:endParaRPr lang="ar-SA" b="1" dirty="0">
              <a:solidFill>
                <a:srgbClr val="002060"/>
              </a:solidFill>
            </a:endParaRPr>
          </a:p>
        </p:txBody>
      </p:sp>
      <p:sp>
        <p:nvSpPr>
          <p:cNvPr id="3" name="عنصر نائب للمحتوى 2"/>
          <p:cNvSpPr>
            <a:spLocks noGrp="1"/>
          </p:cNvSpPr>
          <p:nvPr>
            <p:ph idx="1"/>
          </p:nvPr>
        </p:nvSpPr>
        <p:spPr>
          <a:xfrm>
            <a:off x="911424" y="1268760"/>
            <a:ext cx="10801200" cy="5107706"/>
          </a:xfrm>
        </p:spPr>
        <p:txBody>
          <a:bodyPr>
            <a:noAutofit/>
          </a:bodyPr>
          <a:lstStyle/>
          <a:p>
            <a:pPr algn="l" rtl="0">
              <a:buNone/>
            </a:pPr>
            <a:r>
              <a:rPr lang="en-US" sz="2000" b="1" dirty="0">
                <a:solidFill>
                  <a:srgbClr val="FF0000"/>
                </a:solidFill>
                <a:effectLst>
                  <a:outerShdw blurRad="38100" dist="38100" dir="2700000" algn="tl">
                    <a:srgbClr val="000000">
                      <a:alpha val="43137"/>
                    </a:srgbClr>
                  </a:outerShdw>
                </a:effectLst>
              </a:rPr>
              <a:t>1. Impact</a:t>
            </a:r>
          </a:p>
          <a:p>
            <a:pPr algn="l" rtl="0">
              <a:buNone/>
            </a:pPr>
            <a:r>
              <a:rPr lang="en-US" sz="2000" b="1" dirty="0"/>
              <a:t>• What changes did the project bring about?</a:t>
            </a:r>
          </a:p>
          <a:p>
            <a:pPr algn="l" rtl="0">
              <a:buNone/>
            </a:pPr>
            <a:r>
              <a:rPr lang="en-US" sz="2000" b="1" dirty="0"/>
              <a:t>• Were there any unplanned or unintended changes?</a:t>
            </a:r>
          </a:p>
          <a:p>
            <a:pPr algn="l" rtl="0">
              <a:buNone/>
            </a:pPr>
            <a:r>
              <a:rPr lang="en-US" sz="2000" b="1" dirty="0">
                <a:solidFill>
                  <a:srgbClr val="FF0000"/>
                </a:solidFill>
                <a:effectLst>
                  <a:outerShdw blurRad="38100" dist="38100" dir="2700000" algn="tl">
                    <a:srgbClr val="000000">
                      <a:alpha val="43137"/>
                    </a:srgbClr>
                  </a:outerShdw>
                </a:effectLst>
              </a:rPr>
              <a:t>2. Effectiveness</a:t>
            </a:r>
          </a:p>
          <a:p>
            <a:pPr algn="l" rtl="0">
              <a:buNone/>
            </a:pPr>
            <a:r>
              <a:rPr lang="en-US" sz="2000" b="1" dirty="0"/>
              <a:t>• Were the operation’s objectives achieved?</a:t>
            </a:r>
          </a:p>
          <a:p>
            <a:pPr algn="l" rtl="0">
              <a:buNone/>
            </a:pPr>
            <a:r>
              <a:rPr lang="en-US" sz="2000" b="1" dirty="0"/>
              <a:t>• Did the outputs lead to the intended outcomes?</a:t>
            </a:r>
          </a:p>
          <a:p>
            <a:pPr algn="l" rtl="0">
              <a:buNone/>
            </a:pPr>
            <a:r>
              <a:rPr lang="en-US" sz="2000" b="1" dirty="0">
                <a:solidFill>
                  <a:srgbClr val="FF0000"/>
                </a:solidFill>
                <a:effectLst>
                  <a:outerShdw blurRad="38100" dist="38100" dir="2700000" algn="tl">
                    <a:srgbClr val="000000">
                      <a:alpha val="43137"/>
                    </a:srgbClr>
                  </a:outerShdw>
                </a:effectLst>
              </a:rPr>
              <a:t>3. Efficiency</a:t>
            </a:r>
          </a:p>
          <a:p>
            <a:pPr algn="l" rtl="0">
              <a:buNone/>
            </a:pPr>
            <a:r>
              <a:rPr lang="en-US" sz="2000" b="1" dirty="0"/>
              <a:t>• Were stocks of items available on time and in the right quantities and quality?</a:t>
            </a:r>
          </a:p>
          <a:p>
            <a:pPr algn="l" rtl="0">
              <a:buNone/>
            </a:pPr>
            <a:r>
              <a:rPr lang="en-US" sz="2000" b="1" dirty="0"/>
              <a:t>• Were activities implemented on schedule and within budget?</a:t>
            </a:r>
          </a:p>
          <a:p>
            <a:pPr algn="l" rtl="0">
              <a:buNone/>
            </a:pPr>
            <a:r>
              <a:rPr lang="en-US" sz="2000" b="1" dirty="0"/>
              <a:t>• Were outputs delivered economically?</a:t>
            </a:r>
          </a:p>
          <a:p>
            <a:pPr algn="l" rtl="0">
              <a:buNone/>
            </a:pPr>
            <a:r>
              <a:rPr lang="en-US" sz="2000" b="1" dirty="0">
                <a:solidFill>
                  <a:srgbClr val="FF0000"/>
                </a:solidFill>
                <a:effectLst>
                  <a:outerShdw blurRad="38100" dist="38100" dir="2700000" algn="tl">
                    <a:srgbClr val="000000">
                      <a:alpha val="43137"/>
                    </a:srgbClr>
                  </a:outerShdw>
                </a:effectLst>
              </a:rPr>
              <a:t>4. Sustainability</a:t>
            </a:r>
          </a:p>
          <a:p>
            <a:pPr algn="l" rtl="0">
              <a:buNone/>
            </a:pPr>
            <a:r>
              <a:rPr lang="en-US" sz="2000" b="1" dirty="0"/>
              <a:t>• Are the benefits likely to be maintained for an extended period after assistance ends?</a:t>
            </a:r>
          </a:p>
          <a:p>
            <a:pPr algn="l" rtl="0">
              <a:buNone/>
            </a:pPr>
            <a:r>
              <a:rPr lang="en-US" sz="2000" b="1" dirty="0">
                <a:solidFill>
                  <a:srgbClr val="FF0000"/>
                </a:solidFill>
                <a:effectLst>
                  <a:outerShdw blurRad="38100" dist="38100" dir="2700000" algn="tl">
                    <a:srgbClr val="000000">
                      <a:alpha val="43137"/>
                    </a:srgbClr>
                  </a:outerShdw>
                </a:effectLst>
              </a:rPr>
              <a:t>5. Relevance</a:t>
            </a:r>
          </a:p>
          <a:p>
            <a:pPr algn="l" rtl="0">
              <a:buNone/>
            </a:pPr>
            <a:r>
              <a:rPr lang="en-US" sz="2000" b="1" dirty="0"/>
              <a:t>• Were the operation’s objectives consistent with beneficiaries’ needs.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002060"/>
                </a:solidFill>
                <a:effectLst>
                  <a:outerShdw blurRad="38100" dist="38100" dir="2700000" algn="tl">
                    <a:srgbClr val="000000">
                      <a:alpha val="43137"/>
                    </a:srgbClr>
                  </a:outerShdw>
                </a:effectLst>
              </a:rPr>
              <a:t>Types of evaluation</a:t>
            </a:r>
            <a:endParaRPr lang="ar-SA" b="1" dirty="0">
              <a:solidFill>
                <a:srgbClr val="002060"/>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a:bodyPr>
          <a:lstStyle/>
          <a:p>
            <a:pPr marL="514350" indent="-514350" algn="l" rtl="0">
              <a:buAutoNum type="alphaUcParenR"/>
            </a:pPr>
            <a:r>
              <a:rPr lang="en-US" sz="4800" dirty="0">
                <a:effectLst>
                  <a:outerShdw blurRad="38100" dist="38100" dir="2700000" algn="tl">
                    <a:srgbClr val="000000">
                      <a:alpha val="43137"/>
                    </a:srgbClr>
                  </a:outerShdw>
                </a:effectLst>
              </a:rPr>
              <a:t>According to evaluation timing</a:t>
            </a:r>
          </a:p>
          <a:p>
            <a:pPr marL="514350" indent="-514350" algn="l" rtl="0">
              <a:buAutoNum type="alphaUcParenR"/>
            </a:pPr>
            <a:r>
              <a:rPr lang="en-US" sz="4800" dirty="0">
                <a:effectLst>
                  <a:outerShdw blurRad="38100" dist="38100" dir="2700000" algn="tl">
                    <a:srgbClr val="000000">
                      <a:alpha val="43137"/>
                    </a:srgbClr>
                  </a:outerShdw>
                </a:effectLst>
              </a:rPr>
              <a:t>According to who conduct evaluation </a:t>
            </a:r>
          </a:p>
          <a:p>
            <a:pPr marL="514350" indent="-514350" algn="l" rtl="0">
              <a:buAutoNum type="alphaUcParenR"/>
            </a:pPr>
            <a:r>
              <a:rPr lang="en-US" sz="4800" dirty="0">
                <a:effectLst>
                  <a:outerShdw blurRad="38100" dist="38100" dir="2700000" algn="tl">
                    <a:srgbClr val="000000">
                      <a:alpha val="43137"/>
                    </a:srgbClr>
                  </a:outerShdw>
                </a:effectLst>
              </a:rPr>
              <a:t>According to evaluation methodology</a:t>
            </a:r>
            <a:endParaRPr lang="ar-SA" sz="4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rtl="0"/>
            <a:r>
              <a:rPr lang="en-US" sz="3600" b="1" dirty="0">
                <a:solidFill>
                  <a:srgbClr val="002060"/>
                </a:solidFill>
              </a:rPr>
              <a:t>Types of evaluation</a:t>
            </a:r>
            <a:br>
              <a:rPr lang="en-US" sz="3600" b="1" dirty="0">
                <a:solidFill>
                  <a:srgbClr val="002060"/>
                </a:solidFill>
              </a:rPr>
            </a:br>
            <a:r>
              <a:rPr lang="en-US" sz="3600" b="1" dirty="0">
                <a:solidFill>
                  <a:srgbClr val="002060"/>
                </a:solidFill>
              </a:rPr>
              <a:t>A) according to evaluation timing</a:t>
            </a:r>
            <a:r>
              <a:rPr lang="en-US" sz="3600" b="1" dirty="0">
                <a:effectLst>
                  <a:outerShdw blurRad="38100" dist="38100" dir="2700000" algn="tl">
                    <a:srgbClr val="000000">
                      <a:alpha val="43137"/>
                    </a:srgbClr>
                  </a:outerShdw>
                </a:effectLst>
              </a:rPr>
              <a:t>                             </a:t>
            </a:r>
            <a:endParaRPr lang="ar-SA" sz="36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Autofit/>
          </a:bodyPr>
          <a:lstStyle/>
          <a:p>
            <a:pPr algn="just" rtl="0">
              <a:buNone/>
            </a:pPr>
            <a:r>
              <a:rPr lang="en-US" sz="2400" dirty="0">
                <a:solidFill>
                  <a:srgbClr val="FF0000"/>
                </a:solidFill>
                <a:effectLst>
                  <a:outerShdw blurRad="38100" dist="38100" dir="2700000" algn="tl">
                    <a:srgbClr val="000000">
                      <a:alpha val="43137"/>
                    </a:srgbClr>
                  </a:outerShdw>
                </a:effectLst>
              </a:rPr>
              <a:t>1.</a:t>
            </a:r>
            <a:r>
              <a:rPr lang="en-US" sz="2400" dirty="0"/>
              <a:t> </a:t>
            </a:r>
            <a:r>
              <a:rPr lang="en-US" sz="2400" dirty="0">
                <a:solidFill>
                  <a:srgbClr val="FF0000"/>
                </a:solidFill>
                <a:effectLst>
                  <a:outerShdw blurRad="38100" dist="38100" dir="2700000" algn="tl">
                    <a:srgbClr val="000000">
                      <a:alpha val="43137"/>
                    </a:srgbClr>
                  </a:outerShdw>
                </a:effectLst>
              </a:rPr>
              <a:t>Formative evaluations </a:t>
            </a:r>
            <a:r>
              <a:rPr lang="en-US" sz="2400" dirty="0"/>
              <a:t>occur during project/</a:t>
            </a:r>
            <a:r>
              <a:rPr lang="en-US" sz="2400" dirty="0" err="1"/>
              <a:t>programme</a:t>
            </a:r>
            <a:r>
              <a:rPr lang="en-US" sz="2400" dirty="0"/>
              <a:t> implementation to improve performance and assess compliance.</a:t>
            </a:r>
          </a:p>
          <a:p>
            <a:pPr algn="just" rtl="0">
              <a:buNone/>
            </a:pPr>
            <a:r>
              <a:rPr lang="en-US" sz="2400" dirty="0">
                <a:solidFill>
                  <a:srgbClr val="FF0000"/>
                </a:solidFill>
                <a:effectLst>
                  <a:outerShdw blurRad="38100" dist="38100" dir="2700000" algn="tl">
                    <a:srgbClr val="000000">
                      <a:alpha val="43137"/>
                    </a:srgbClr>
                  </a:outerShdw>
                </a:effectLst>
              </a:rPr>
              <a:t>2. Summative evaluations </a:t>
            </a:r>
            <a:r>
              <a:rPr lang="en-US" sz="2400" dirty="0"/>
              <a:t>occur at the end of project/</a:t>
            </a:r>
            <a:r>
              <a:rPr lang="en-US" sz="2400" dirty="0" err="1"/>
              <a:t>programme</a:t>
            </a:r>
            <a:r>
              <a:rPr lang="en-US" sz="2400" dirty="0"/>
              <a:t> implementation to assess effectiveness and impact.</a:t>
            </a:r>
          </a:p>
          <a:p>
            <a:pPr algn="just" rtl="0">
              <a:buNone/>
            </a:pPr>
            <a:r>
              <a:rPr lang="en-US" sz="2400" dirty="0">
                <a:solidFill>
                  <a:srgbClr val="FF0000"/>
                </a:solidFill>
                <a:effectLst>
                  <a:outerShdw blurRad="38100" dist="38100" dir="2700000" algn="tl">
                    <a:srgbClr val="000000">
                      <a:alpha val="43137"/>
                    </a:srgbClr>
                  </a:outerShdw>
                </a:effectLst>
              </a:rPr>
              <a:t>3. Midterm evaluations </a:t>
            </a:r>
            <a:r>
              <a:rPr lang="en-US" sz="2400" dirty="0"/>
              <a:t>are formative in purpose and occur midway through implementation. For secretariat-funded projects/ </a:t>
            </a:r>
            <a:r>
              <a:rPr lang="en-US" sz="2400" dirty="0" err="1"/>
              <a:t>programmes</a:t>
            </a:r>
            <a:r>
              <a:rPr lang="en-US" sz="2400" dirty="0"/>
              <a:t> that run for longer than 24 months, some type of midterm assessment, evaluation or review is required. Typically, this does not need to be independent or external, but may be according to specific assessment needs.</a:t>
            </a:r>
          </a:p>
          <a:p>
            <a:pPr algn="just" rtl="0">
              <a:buNone/>
            </a:pPr>
            <a:r>
              <a:rPr lang="en-US" sz="2400" dirty="0">
                <a:solidFill>
                  <a:srgbClr val="FF0000"/>
                </a:solidFill>
                <a:effectLst>
                  <a:outerShdw blurRad="38100" dist="38100" dir="2700000" algn="tl">
                    <a:srgbClr val="000000">
                      <a:alpha val="43137"/>
                    </a:srgbClr>
                  </a:outerShdw>
                </a:effectLst>
              </a:rPr>
              <a:t>4. Final evaluations </a:t>
            </a:r>
            <a:r>
              <a:rPr lang="en-US" sz="2400" dirty="0"/>
              <a:t>are summative in purpose and are conducted (often externally)</a:t>
            </a:r>
          </a:p>
          <a:p>
            <a:pPr algn="just" rtl="0">
              <a:buNone/>
            </a:pPr>
            <a:endParaRPr lang="ar-SA"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rtl="0"/>
            <a:r>
              <a:rPr lang="en-US" sz="3600" b="1" dirty="0">
                <a:solidFill>
                  <a:srgbClr val="002060"/>
                </a:solidFill>
              </a:rPr>
              <a:t>Types of evaluation</a:t>
            </a:r>
            <a:br>
              <a:rPr lang="en-US" sz="3600" b="1" dirty="0">
                <a:solidFill>
                  <a:srgbClr val="002060"/>
                </a:solidFill>
              </a:rPr>
            </a:br>
            <a:r>
              <a:rPr lang="en-US" sz="3600" b="1" dirty="0">
                <a:solidFill>
                  <a:srgbClr val="002060"/>
                </a:solidFill>
              </a:rPr>
              <a:t>B) according to who conduct evaluation  </a:t>
            </a:r>
            <a:endParaRPr lang="ar-SA" sz="3600" dirty="0">
              <a:solidFill>
                <a:srgbClr val="002060"/>
              </a:solidFill>
            </a:endParaRPr>
          </a:p>
        </p:txBody>
      </p:sp>
      <p:sp>
        <p:nvSpPr>
          <p:cNvPr id="3" name="عنصر نائب للمحتوى 2"/>
          <p:cNvSpPr>
            <a:spLocks noGrp="1"/>
          </p:cNvSpPr>
          <p:nvPr>
            <p:ph idx="1"/>
          </p:nvPr>
        </p:nvSpPr>
        <p:spPr/>
        <p:txBody>
          <a:bodyPr>
            <a:noAutofit/>
          </a:bodyPr>
          <a:lstStyle/>
          <a:p>
            <a:pPr algn="l" rtl="0">
              <a:buNone/>
            </a:pPr>
            <a:r>
              <a:rPr lang="en-US" sz="2800" dirty="0"/>
              <a:t> 1</a:t>
            </a:r>
            <a:r>
              <a:rPr lang="en-US" sz="2800" b="1" dirty="0">
                <a:solidFill>
                  <a:srgbClr val="FF0000"/>
                </a:solidFill>
                <a:effectLst>
                  <a:outerShdw blurRad="38100" dist="38100" dir="2700000" algn="tl">
                    <a:srgbClr val="000000">
                      <a:alpha val="43137"/>
                    </a:srgbClr>
                  </a:outerShdw>
                </a:effectLst>
              </a:rPr>
              <a:t>. Internal or self-evaluations </a:t>
            </a:r>
            <a:r>
              <a:rPr lang="en-US" sz="2800" dirty="0"/>
              <a:t>are conducted by those responsible for implementing a project/</a:t>
            </a:r>
            <a:r>
              <a:rPr lang="en-US" sz="2800" dirty="0" err="1"/>
              <a:t>programme</a:t>
            </a:r>
            <a:r>
              <a:rPr lang="en-US" sz="2800" dirty="0"/>
              <a:t>. They can be less expensive than external evaluations and help build staff capacity and ownership. However, they may lack credibility with certain stakeholders, such as donors, as they are perceived as more subjective (biased or one-sided). These tend to be focused on learning lessons rather than demonstrating accountability.</a:t>
            </a:r>
          </a:p>
          <a:p>
            <a:pPr algn="l" rtl="0">
              <a:buNone/>
            </a:pPr>
            <a:r>
              <a:rPr lang="en-US" sz="2800" dirty="0"/>
              <a:t>2</a:t>
            </a:r>
            <a:r>
              <a:rPr lang="en-US" sz="2800" b="1" dirty="0">
                <a:solidFill>
                  <a:srgbClr val="FF0000"/>
                </a:solidFill>
                <a:effectLst>
                  <a:outerShdw blurRad="38100" dist="38100" dir="2700000" algn="tl">
                    <a:srgbClr val="000000">
                      <a:alpha val="43137"/>
                    </a:srgbClr>
                  </a:outerShdw>
                </a:effectLst>
              </a:rPr>
              <a:t>. External or independent</a:t>
            </a:r>
            <a:r>
              <a:rPr lang="en-US" sz="2800" dirty="0"/>
              <a:t>:  evaluations are conducted by evaluator(s) outside of the implementing team, lending it a degree of objectivity and often technical expertise. These tend to focus on accountability. </a:t>
            </a:r>
            <a:endParaRPr lang="ar-SA"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35560" y="476672"/>
            <a:ext cx="8229600" cy="1143000"/>
          </a:xfrm>
        </p:spPr>
        <p:txBody>
          <a:bodyPr>
            <a:normAutofit/>
          </a:bodyPr>
          <a:lstStyle/>
          <a:p>
            <a:pPr rtl="0"/>
            <a:r>
              <a:rPr lang="en-US" sz="3200" b="1" dirty="0">
                <a:solidFill>
                  <a:srgbClr val="002060"/>
                </a:solidFill>
              </a:rPr>
              <a:t>Types of evaluation</a:t>
            </a:r>
            <a:br>
              <a:rPr lang="en-US" sz="3200" b="1" dirty="0">
                <a:solidFill>
                  <a:srgbClr val="002060"/>
                </a:solidFill>
              </a:rPr>
            </a:br>
            <a:r>
              <a:rPr lang="en-US" sz="3200" b="1" dirty="0">
                <a:solidFill>
                  <a:srgbClr val="002060"/>
                </a:solidFill>
              </a:rPr>
              <a:t>C) according to evaluation Methodology</a:t>
            </a:r>
            <a:endParaRPr lang="ar-SA" sz="3200" dirty="0">
              <a:solidFill>
                <a:srgbClr val="002060"/>
              </a:solidFill>
            </a:endParaRPr>
          </a:p>
        </p:txBody>
      </p:sp>
      <p:sp>
        <p:nvSpPr>
          <p:cNvPr id="3" name="عنصر نائب للمحتوى 2"/>
          <p:cNvSpPr>
            <a:spLocks noGrp="1"/>
          </p:cNvSpPr>
          <p:nvPr>
            <p:ph idx="1"/>
          </p:nvPr>
        </p:nvSpPr>
        <p:spPr>
          <a:xfrm>
            <a:off x="609600" y="1600201"/>
            <a:ext cx="10972800" cy="5069159"/>
          </a:xfrm>
        </p:spPr>
        <p:txBody>
          <a:bodyPr>
            <a:noAutofit/>
          </a:bodyPr>
          <a:lstStyle/>
          <a:p>
            <a:pPr algn="l" rtl="0">
              <a:buNone/>
            </a:pPr>
            <a:r>
              <a:rPr lang="en-US" sz="2400" b="1" dirty="0">
                <a:solidFill>
                  <a:srgbClr val="FF0000"/>
                </a:solidFill>
                <a:effectLst>
                  <a:outerShdw blurRad="38100" dist="38100" dir="2700000" algn="tl">
                    <a:srgbClr val="000000">
                      <a:alpha val="43137"/>
                    </a:srgbClr>
                  </a:outerShdw>
                </a:effectLst>
              </a:rPr>
              <a:t>1. Real-time evaluations (RTEs) </a:t>
            </a:r>
            <a:r>
              <a:rPr lang="en-US" sz="2400" dirty="0"/>
              <a:t>are undertaken during project/ </a:t>
            </a:r>
            <a:r>
              <a:rPr lang="en-US" sz="2400" dirty="0" err="1"/>
              <a:t>programme</a:t>
            </a:r>
            <a:r>
              <a:rPr lang="en-US" sz="2400" dirty="0"/>
              <a:t> implementation to provide immediate feedback for modifications to improve ongoing implementation. Emphasis is on immediate lesson learning over impact evaluation or accountability. RTEs are particularly useful during emergency operations,</a:t>
            </a:r>
          </a:p>
          <a:p>
            <a:pPr algn="l" rtl="0">
              <a:buNone/>
            </a:pPr>
            <a:r>
              <a:rPr lang="en-US" sz="2400" b="1" dirty="0">
                <a:solidFill>
                  <a:srgbClr val="FF0000"/>
                </a:solidFill>
                <a:effectLst>
                  <a:outerShdw blurRad="38100" dist="38100" dir="2700000" algn="tl">
                    <a:srgbClr val="000000">
                      <a:alpha val="43137"/>
                    </a:srgbClr>
                  </a:outerShdw>
                </a:effectLst>
              </a:rPr>
              <a:t>2. Meta-evaluations </a:t>
            </a:r>
            <a:r>
              <a:rPr lang="en-US" sz="2400" dirty="0"/>
              <a:t>are used to assess the evaluation process itself. Some key uses of meta-evaluations include:</a:t>
            </a:r>
          </a:p>
          <a:p>
            <a:pPr algn="l" rtl="0"/>
            <a:r>
              <a:rPr lang="en-US" sz="2400" dirty="0"/>
              <a:t>take inventory of evaluations to inform the selection of future evaluations; </a:t>
            </a:r>
          </a:p>
          <a:p>
            <a:pPr algn="l" rtl="0"/>
            <a:r>
              <a:rPr lang="en-US" sz="2400" dirty="0"/>
              <a:t>combine evaluation results;</a:t>
            </a:r>
          </a:p>
          <a:p>
            <a:pPr algn="l" rtl="0"/>
            <a:r>
              <a:rPr lang="en-US" sz="2400" dirty="0"/>
              <a:t> check compliance with evaluation policy and good practices; </a:t>
            </a:r>
          </a:p>
          <a:p>
            <a:pPr algn="l" rtl="0"/>
            <a:r>
              <a:rPr lang="en-US" sz="2400" dirty="0"/>
              <a:t>assess how well evaluations are disseminated and utilized for organizational learning and change, etc.</a:t>
            </a:r>
            <a:endParaRPr lang="ar-SA"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002060"/>
                </a:solidFill>
                <a:effectLst>
                  <a:outerShdw blurRad="38100" dist="38100" dir="2700000" algn="tl">
                    <a:srgbClr val="000000">
                      <a:alpha val="43137"/>
                    </a:srgbClr>
                  </a:outerShdw>
                </a:effectLst>
              </a:rPr>
              <a:t>Baseline and end line studies</a:t>
            </a:r>
            <a:endParaRPr lang="ar-SA" b="1" dirty="0">
              <a:solidFill>
                <a:srgbClr val="002060"/>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609600" y="1600201"/>
            <a:ext cx="10972800" cy="5141167"/>
          </a:xfrm>
        </p:spPr>
        <p:txBody>
          <a:bodyPr>
            <a:noAutofit/>
          </a:bodyPr>
          <a:lstStyle/>
          <a:p>
            <a:pPr algn="l" rtl="0"/>
            <a:r>
              <a:rPr lang="en-US" sz="3600" dirty="0">
                <a:solidFill>
                  <a:srgbClr val="FF0000"/>
                </a:solidFill>
                <a:effectLst>
                  <a:outerShdw blurRad="38100" dist="38100" dir="2700000" algn="tl">
                    <a:srgbClr val="000000">
                      <a:alpha val="43137"/>
                    </a:srgbClr>
                  </a:outerShdw>
                </a:effectLst>
              </a:rPr>
              <a:t>A baseline study </a:t>
            </a:r>
            <a:r>
              <a:rPr lang="en-US" sz="3600" dirty="0"/>
              <a:t>(sometimes just called “baseline”) is an analysis describing the initial conditions (appropriate indicators) before the start of a project/</a:t>
            </a:r>
            <a:r>
              <a:rPr lang="en-US" sz="3600" dirty="0" err="1"/>
              <a:t>programme</a:t>
            </a:r>
            <a:r>
              <a:rPr lang="en-US" sz="3600" dirty="0"/>
              <a:t>, against which progress can be assessed or comparisons made. </a:t>
            </a:r>
          </a:p>
          <a:p>
            <a:pPr algn="l" rtl="0"/>
            <a:r>
              <a:rPr lang="en-US" sz="3600" dirty="0">
                <a:solidFill>
                  <a:srgbClr val="FF0000"/>
                </a:solidFill>
                <a:effectLst>
                  <a:outerShdw blurRad="38100" dist="38100" dir="2700000" algn="tl">
                    <a:srgbClr val="000000">
                      <a:alpha val="43137"/>
                    </a:srgbClr>
                  </a:outerShdw>
                </a:effectLst>
              </a:rPr>
              <a:t>An endline study </a:t>
            </a:r>
            <a:r>
              <a:rPr lang="en-US" sz="3600" dirty="0"/>
              <a:t>is a measure made at the completion of a project/</a:t>
            </a:r>
            <a:r>
              <a:rPr lang="en-US" sz="3600" dirty="0" err="1"/>
              <a:t>programme</a:t>
            </a:r>
            <a:r>
              <a:rPr lang="en-US" sz="3600" dirty="0"/>
              <a:t> (usually as part of its final evaluation), to compare with baseline conditions and assess change..</a:t>
            </a:r>
            <a:endParaRPr lang="ar-SA"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a:extLst>
              <a:ext uri="{FF2B5EF4-FFF2-40B4-BE49-F238E27FC236}">
                <a16:creationId xmlns:a16="http://schemas.microsoft.com/office/drawing/2014/main" id="{4C54AE31-A351-4183-DB36-2BA5BF441F91}"/>
              </a:ext>
            </a:extLst>
          </p:cNvPr>
          <p:cNvSpPr/>
          <p:nvPr/>
        </p:nvSpPr>
        <p:spPr>
          <a:xfrm>
            <a:off x="2783632" y="1124744"/>
            <a:ext cx="6192688" cy="403244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en-US" sz="6000" b="1" u="sng" dirty="0"/>
              <a:t>Thank You</a:t>
            </a:r>
            <a:endParaRPr lang="ar-SA" sz="6000" b="1" u="sng" dirty="0"/>
          </a:p>
        </p:txBody>
      </p:sp>
    </p:spTree>
    <p:extLst>
      <p:ext uri="{BB962C8B-B14F-4D97-AF65-F5344CB8AC3E}">
        <p14:creationId xmlns:p14="http://schemas.microsoft.com/office/powerpoint/2010/main" val="790223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CF9DC-4796-6EDC-389D-B6B2C3CDE087}"/>
              </a:ext>
            </a:extLst>
          </p:cNvPr>
          <p:cNvSpPr>
            <a:spLocks noGrp="1"/>
          </p:cNvSpPr>
          <p:nvPr>
            <p:ph type="title"/>
          </p:nvPr>
        </p:nvSpPr>
        <p:spPr>
          <a:xfrm>
            <a:off x="479376" y="116632"/>
            <a:ext cx="10972800" cy="782960"/>
          </a:xfrm>
        </p:spPr>
        <p:txBody>
          <a:bodyPr anchor="ctr">
            <a:normAutofit/>
          </a:bodyPr>
          <a:lstStyle/>
          <a:p>
            <a:pPr rtl="0"/>
            <a:r>
              <a:rPr lang="en-US" b="1" i="1" dirty="0">
                <a:solidFill>
                  <a:srgbClr val="FF0000"/>
                </a:solidFill>
                <a:effectLst>
                  <a:outerShdw blurRad="38100" dist="38100" dir="2700000" algn="tl">
                    <a:srgbClr val="000000">
                      <a:alpha val="43137"/>
                    </a:srgbClr>
                  </a:outerShdw>
                </a:effectLst>
                <a:latin typeface="Georgia" panose="02040502050405020303" pitchFamily="18" charset="0"/>
                <a:ea typeface="+mn-ea"/>
                <a:cs typeface="+mn-cs"/>
              </a:rPr>
              <a:t>Yemen National Programs</a:t>
            </a:r>
          </a:p>
        </p:txBody>
      </p:sp>
      <p:graphicFrame>
        <p:nvGraphicFramePr>
          <p:cNvPr id="4" name="عنصر نائب للمحتوى 3">
            <a:extLst>
              <a:ext uri="{FF2B5EF4-FFF2-40B4-BE49-F238E27FC236}">
                <a16:creationId xmlns:a16="http://schemas.microsoft.com/office/drawing/2014/main" id="{18980E92-355E-0807-B100-BEE9E3F8081E}"/>
              </a:ext>
            </a:extLst>
          </p:cNvPr>
          <p:cNvGraphicFramePr>
            <a:graphicFrameLocks/>
          </p:cNvGraphicFramePr>
          <p:nvPr>
            <p:extLst>
              <p:ext uri="{D42A27DB-BD31-4B8C-83A1-F6EECF244321}">
                <p14:modId xmlns:p14="http://schemas.microsoft.com/office/powerpoint/2010/main" val="1245593287"/>
              </p:ext>
            </p:extLst>
          </p:nvPr>
        </p:nvGraphicFramePr>
        <p:xfrm>
          <a:off x="263352" y="1124744"/>
          <a:ext cx="11665296" cy="5328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3244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65C60-E14F-D177-9F18-23CD2BC2B5D5}"/>
              </a:ext>
            </a:extLst>
          </p:cNvPr>
          <p:cNvSpPr>
            <a:spLocks noGrp="1"/>
          </p:cNvSpPr>
          <p:nvPr>
            <p:ph type="title"/>
          </p:nvPr>
        </p:nvSpPr>
        <p:spPr>
          <a:xfrm>
            <a:off x="609600" y="274638"/>
            <a:ext cx="10972800" cy="1143000"/>
          </a:xfrm>
        </p:spPr>
        <p:txBody>
          <a:bodyPr anchor="ctr">
            <a:normAutofit/>
          </a:bodyPr>
          <a:lstStyle/>
          <a:p>
            <a:pPr marL="0" marR="0" lvl="0" indent="0" defTabSz="914400" rtl="0" eaLnBrk="1" fontAlgn="auto" latinLnBrk="0" hangingPunct="1">
              <a:spcBef>
                <a:spcPct val="20000"/>
              </a:spcBef>
              <a:spcAft>
                <a:spcPts val="0"/>
              </a:spcAft>
              <a:tabLst/>
              <a:defRPr/>
            </a:pPr>
            <a:r>
              <a:rPr lang="en-US" b="1" i="1" dirty="0">
                <a:solidFill>
                  <a:srgbClr val="FF0000"/>
                </a:solidFill>
                <a:effectLst>
                  <a:outerShdw blurRad="38100" dist="38100" dir="2700000" algn="tl">
                    <a:srgbClr val="000000">
                      <a:alpha val="43137"/>
                    </a:srgbClr>
                  </a:outerShdw>
                </a:effectLst>
                <a:latin typeface="Georgia" panose="02040502050405020303" pitchFamily="18" charset="0"/>
                <a:ea typeface="+mn-ea"/>
                <a:cs typeface="+mn-cs"/>
              </a:rPr>
              <a:t>Malaria Control Program Objectives</a:t>
            </a:r>
            <a:endParaRPr lang="en-US" sz="5400" dirty="0"/>
          </a:p>
        </p:txBody>
      </p:sp>
      <p:graphicFrame>
        <p:nvGraphicFramePr>
          <p:cNvPr id="12" name="Content Placeholder 2">
            <a:extLst>
              <a:ext uri="{FF2B5EF4-FFF2-40B4-BE49-F238E27FC236}">
                <a16:creationId xmlns:a16="http://schemas.microsoft.com/office/drawing/2014/main" id="{F3818C77-62DB-6E27-210B-9D6C9F647589}"/>
              </a:ext>
            </a:extLst>
          </p:cNvPr>
          <p:cNvGraphicFramePr>
            <a:graphicFrameLocks noGrp="1"/>
          </p:cNvGraphicFramePr>
          <p:nvPr>
            <p:ph sz="half" idx="1"/>
            <p:extLst>
              <p:ext uri="{D42A27DB-BD31-4B8C-83A1-F6EECF244321}">
                <p14:modId xmlns:p14="http://schemas.microsoft.com/office/powerpoint/2010/main" val="814829190"/>
              </p:ext>
            </p:extLst>
          </p:nvPr>
        </p:nvGraphicFramePr>
        <p:xfrm>
          <a:off x="609600" y="1600201"/>
          <a:ext cx="10310936" cy="4983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371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B7877-072E-CCD3-D64E-E7FFA6A564E4}"/>
              </a:ext>
            </a:extLst>
          </p:cNvPr>
          <p:cNvSpPr>
            <a:spLocks noGrp="1"/>
          </p:cNvSpPr>
          <p:nvPr>
            <p:ph type="title"/>
          </p:nvPr>
        </p:nvSpPr>
        <p:spPr/>
        <p:txBody>
          <a:bodyPr>
            <a:normAutofit/>
          </a:bodyPr>
          <a:lstStyle/>
          <a:p>
            <a:pPr marL="0" marR="0" lvl="0" indent="0" defTabSz="914400" rtl="0" eaLnBrk="1" fontAlgn="auto" latinLnBrk="0" hangingPunct="1">
              <a:lnSpc>
                <a:spcPct val="100000"/>
              </a:lnSpc>
              <a:spcBef>
                <a:spcPct val="20000"/>
              </a:spcBef>
              <a:spcAft>
                <a:spcPts val="0"/>
              </a:spcAft>
              <a:tabLst/>
              <a:defRPr/>
            </a:pPr>
            <a:r>
              <a:rPr kumimoji="0" lang="en-US" sz="3600" b="1" i="1"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Georgia" panose="02040502050405020303" pitchFamily="18" charset="0"/>
                <a:ea typeface="+mn-ea"/>
                <a:cs typeface="+mn-cs"/>
              </a:rPr>
              <a:t>Malaria Elimination:</a:t>
            </a:r>
            <a:endParaRPr lang="en-US" dirty="0"/>
          </a:p>
        </p:txBody>
      </p:sp>
      <p:sp>
        <p:nvSpPr>
          <p:cNvPr id="3" name="Content Placeholder 2">
            <a:extLst>
              <a:ext uri="{FF2B5EF4-FFF2-40B4-BE49-F238E27FC236}">
                <a16:creationId xmlns:a16="http://schemas.microsoft.com/office/drawing/2014/main" id="{FD43E98E-5DD8-D185-0DFA-47949E78D258}"/>
              </a:ext>
            </a:extLst>
          </p:cNvPr>
          <p:cNvSpPr>
            <a:spLocks noGrp="1"/>
          </p:cNvSpPr>
          <p:nvPr>
            <p:ph idx="1"/>
          </p:nvPr>
        </p:nvSpPr>
        <p:spPr/>
        <p:txBody>
          <a:bodyPr/>
          <a:lstStyle/>
          <a:p>
            <a:pPr marL="514350" marR="0" lvl="0" indent="-514350" algn="just" defTabSz="914400" rtl="0" eaLnBrk="1" fontAlgn="auto" latinLnBrk="0" hangingPunct="1">
              <a:lnSpc>
                <a:spcPct val="100000"/>
              </a:lnSpc>
              <a:spcBef>
                <a:spcPct val="20000"/>
              </a:spcBef>
              <a:spcAft>
                <a:spcPts val="0"/>
              </a:spcAft>
              <a:buClrTx/>
              <a:buSzTx/>
              <a:buFont typeface="+mj-lt"/>
              <a:buAutoNum type="arabicParenR"/>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Interrupting local malaria transmission in a defined geographical area;</a:t>
            </a:r>
          </a:p>
          <a:p>
            <a:pPr lvl="1" algn="just" rtl="0">
              <a:defRPr/>
            </a:pPr>
            <a:r>
              <a:rPr kumimoji="0" lang="en-US" b="1" i="1" u="sng"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Zero incidence of locally contracted cases,</a:t>
            </a:r>
          </a:p>
          <a:p>
            <a:pPr marL="514350" marR="0" lvl="0" indent="-514350" algn="just" defTabSz="914400" rtl="0" eaLnBrk="1" fontAlgn="auto" latinLnBrk="0" hangingPunct="1">
              <a:lnSpc>
                <a:spcPct val="100000"/>
              </a:lnSpc>
              <a:spcBef>
                <a:spcPct val="20000"/>
              </a:spcBef>
              <a:spcAft>
                <a:spcPts val="0"/>
              </a:spcAft>
              <a:buClrTx/>
              <a:buSzTx/>
              <a:buFont typeface="+mj-lt"/>
              <a:buAutoNum type="arabicParenR"/>
              <a:tabLst/>
              <a:defRPr/>
            </a:pP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a:p>
            <a:pPr marL="514350" marR="0" lvl="0" indent="-514350" algn="just" defTabSz="914400" rtl="0" eaLnBrk="1" fontAlgn="auto" latinLnBrk="0" hangingPunct="1">
              <a:lnSpc>
                <a:spcPct val="100000"/>
              </a:lnSpc>
              <a:spcBef>
                <a:spcPct val="20000"/>
              </a:spcBef>
              <a:spcAft>
                <a:spcPts val="0"/>
              </a:spcAft>
              <a:buClrTx/>
              <a:buSzTx/>
              <a:buFont typeface="+mj-lt"/>
              <a:buAutoNum type="arabicParenR"/>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Imported cases will continue to occur. </a:t>
            </a:r>
          </a:p>
          <a:p>
            <a:pPr marL="514350" marR="0" lvl="0" indent="-514350" algn="just" defTabSz="914400" rtl="0" eaLnBrk="1" fontAlgn="auto" latinLnBrk="0" hangingPunct="1">
              <a:lnSpc>
                <a:spcPct val="100000"/>
              </a:lnSpc>
              <a:spcBef>
                <a:spcPct val="20000"/>
              </a:spcBef>
              <a:spcAft>
                <a:spcPts val="0"/>
              </a:spcAft>
              <a:buClrTx/>
              <a:buSzTx/>
              <a:buFont typeface="+mj-lt"/>
              <a:buAutoNum type="arabicParenR"/>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Continued intervention measures are required.</a:t>
            </a:r>
          </a:p>
        </p:txBody>
      </p:sp>
    </p:spTree>
    <p:extLst>
      <p:ext uri="{BB962C8B-B14F-4D97-AF65-F5344CB8AC3E}">
        <p14:creationId xmlns:p14="http://schemas.microsoft.com/office/powerpoint/2010/main" val="256263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a:extLst>
              <a:ext uri="{FF2B5EF4-FFF2-40B4-BE49-F238E27FC236}">
                <a16:creationId xmlns:a16="http://schemas.microsoft.com/office/drawing/2014/main" id="{21969B26-9186-420D-85D2-D77EBD10A656}"/>
              </a:ext>
            </a:extLst>
          </p:cNvPr>
          <p:cNvGraphicFramePr>
            <a:graphicFrameLocks noGrp="1"/>
          </p:cNvGraphicFramePr>
          <p:nvPr>
            <p:ph idx="1"/>
            <p:extLst>
              <p:ext uri="{D42A27DB-BD31-4B8C-83A1-F6EECF244321}">
                <p14:modId xmlns:p14="http://schemas.microsoft.com/office/powerpoint/2010/main" val="4110818612"/>
              </p:ext>
            </p:extLst>
          </p:nvPr>
        </p:nvGraphicFramePr>
        <p:xfrm>
          <a:off x="1524000" y="116633"/>
          <a:ext cx="9036496"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a:extLst>
              <a:ext uri="{FF2B5EF4-FFF2-40B4-BE49-F238E27FC236}">
                <a16:creationId xmlns:a16="http://schemas.microsoft.com/office/drawing/2014/main" id="{42BC7AA5-5526-4573-A770-8F9C6827AC52}"/>
              </a:ext>
            </a:extLst>
          </p:cNvPr>
          <p:cNvGraphicFramePr>
            <a:graphicFrameLocks noGrp="1"/>
          </p:cNvGraphicFramePr>
          <p:nvPr>
            <p:ph idx="1"/>
            <p:extLst>
              <p:ext uri="{D42A27DB-BD31-4B8C-83A1-F6EECF244321}">
                <p14:modId xmlns:p14="http://schemas.microsoft.com/office/powerpoint/2010/main" val="2386054048"/>
              </p:ext>
            </p:extLst>
          </p:nvPr>
        </p:nvGraphicFramePr>
        <p:xfrm>
          <a:off x="1524000" y="1"/>
          <a:ext cx="903649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0009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عنصر نائب للمحتوى 6">
            <a:extLst>
              <a:ext uri="{FF2B5EF4-FFF2-40B4-BE49-F238E27FC236}">
                <a16:creationId xmlns:a16="http://schemas.microsoft.com/office/drawing/2014/main" id="{304CC323-BD44-47BE-B4CB-1FEE46D789D9}"/>
              </a:ext>
            </a:extLst>
          </p:cNvPr>
          <p:cNvGraphicFramePr>
            <a:graphicFrameLocks noGrp="1"/>
          </p:cNvGraphicFramePr>
          <p:nvPr>
            <p:ph sz="half" idx="1"/>
            <p:extLst>
              <p:ext uri="{D42A27DB-BD31-4B8C-83A1-F6EECF244321}">
                <p14:modId xmlns:p14="http://schemas.microsoft.com/office/powerpoint/2010/main" val="826815812"/>
              </p:ext>
            </p:extLst>
          </p:nvPr>
        </p:nvGraphicFramePr>
        <p:xfrm>
          <a:off x="1586673" y="0"/>
          <a:ext cx="8647472"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154275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1516</TotalTime>
  <Words>1628</Words>
  <Application>Microsoft Office PowerPoint</Application>
  <PresentationFormat>شاشة عريضة</PresentationFormat>
  <Paragraphs>185</Paragraphs>
  <Slides>38</Slides>
  <Notes>3</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38</vt:i4>
      </vt:variant>
    </vt:vector>
  </HeadingPairs>
  <TitlesOfParts>
    <vt:vector size="47" baseType="lpstr">
      <vt:lpstr>Arial</vt:lpstr>
      <vt:lpstr>Arial Black</vt:lpstr>
      <vt:lpstr>Bell MT</vt:lpstr>
      <vt:lpstr>Calibri</vt:lpstr>
      <vt:lpstr>Georgia</vt:lpstr>
      <vt:lpstr>Humanst521 BT</vt:lpstr>
      <vt:lpstr>Times New Roman</vt:lpstr>
      <vt:lpstr>Wingdings</vt:lpstr>
      <vt:lpstr>سمة Office</vt:lpstr>
      <vt:lpstr>عرض تقديمي في PowerPoint</vt:lpstr>
      <vt:lpstr>عرض تقديمي في PowerPoint</vt:lpstr>
      <vt:lpstr>عرض تقديمي في PowerPoint</vt:lpstr>
      <vt:lpstr>Yemen National Programs</vt:lpstr>
      <vt:lpstr>Malaria Control Program Objectives</vt:lpstr>
      <vt:lpstr>Malaria Elimination:</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Acute Malnutrition</vt:lpstr>
      <vt:lpstr>عرض تقديمي في PowerPoint</vt:lpstr>
      <vt:lpstr>عرض تقديمي في PowerPoint</vt:lpstr>
      <vt:lpstr>عرض تقديمي في PowerPoint</vt:lpstr>
      <vt:lpstr>CMAM</vt:lpstr>
      <vt:lpstr>عرض تقديمي في PowerPoint</vt:lpstr>
      <vt:lpstr>عرض تقديمي في PowerPoint</vt:lpstr>
      <vt:lpstr>SAM</vt:lpstr>
      <vt:lpstr>GAM</vt:lpstr>
      <vt:lpstr>عرض تقديمي في PowerPoint</vt:lpstr>
      <vt:lpstr>عرض تقديمي في PowerPoint</vt:lpstr>
      <vt:lpstr>Program of School Health  </vt:lpstr>
      <vt:lpstr>عرض تقديمي في PowerPoint</vt:lpstr>
      <vt:lpstr>Evaluation</vt:lpstr>
      <vt:lpstr>Evaluation questions</vt:lpstr>
      <vt:lpstr>Types of evaluation</vt:lpstr>
      <vt:lpstr>Types of evaluation A) according to evaluation timing                             </vt:lpstr>
      <vt:lpstr>Types of evaluation B) according to who conduct evaluation  </vt:lpstr>
      <vt:lpstr>Types of evaluation C) according to evaluation Methodology</vt:lpstr>
      <vt:lpstr>Baseline and end line studies</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health programs in Yemen</dc:title>
  <dc:creator>GB</dc:creator>
  <cp:lastModifiedBy>munir majam</cp:lastModifiedBy>
  <cp:revision>128</cp:revision>
  <dcterms:created xsi:type="dcterms:W3CDTF">2018-01-30T12:38:44Z</dcterms:created>
  <dcterms:modified xsi:type="dcterms:W3CDTF">2024-07-24T00:35:33Z</dcterms:modified>
</cp:coreProperties>
</file>