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tableStyles" Target="tableStyles.xml"/><Relationship Id="rId49" Type="http://schemas.openxmlformats.org/officeDocument/2006/relationships/presProps" Target="presProps.xml"/><Relationship Id="rId50" Type="http://schemas.openxmlformats.org/officeDocument/2006/relationships/viewProps" Target="viewProps.xml"/><Relationship Id="rId5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bg>
      <p:bgRef idx="1002">
        <a:schemeClr val="bg2"/>
      </p:bgRef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82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4868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68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0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5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bg>
      <p:bgRef idx="1002">
        <a:schemeClr val="bg2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11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2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2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6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3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ar-SA" smtClean="0"/>
              <a:t>انقر لتحرير أنماط النص الرئيسي</a:t>
            </a:r>
          </a:p>
          <a:p>
            <a:pPr eaLnBrk="1" hangingPunct="1" latinLnBrk="0" lvl="1"/>
            <a:r>
              <a:rPr lang="ar-SA" smtClean="0"/>
              <a:t>المستوى الثاني</a:t>
            </a:r>
          </a:p>
          <a:p>
            <a:pPr eaLnBrk="1" hangingPunct="1" latinLnBrk="0" lvl="2"/>
            <a:r>
              <a:rPr lang="ar-SA" smtClean="0"/>
              <a:t>المستوى الثالث</a:t>
            </a:r>
          </a:p>
          <a:p>
            <a:pPr eaLnBrk="1" hangingPunct="1" latinLnBrk="0" lvl="3"/>
            <a:r>
              <a:rPr lang="ar-SA" smtClean="0"/>
              <a:t>المستوى الرابع</a:t>
            </a:r>
          </a:p>
          <a:p>
            <a:pPr eaLnBrk="1" hangingPunct="1" latinLnBrk="0" lvl="4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صورة ذو تسمية توضيحية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96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  <p:sp>
        <p:nvSpPr>
          <p:cNvPr id="1048702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dirty="0" kumimoji="0" lang="en-US"/>
          </a:p>
        </p:txBody>
      </p:sp>
      <p:sp>
        <p:nvSpPr>
          <p:cNvPr id="1048703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704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ar-SA" smtClean="0"/>
              <a:t>انقر لتحرير أنماط النص الرئيسي</a:t>
            </a:r>
          </a:p>
          <a:p>
            <a:pPr eaLnBrk="1" hangingPunct="1" latinLnBrk="0" lvl="1"/>
            <a:r>
              <a:rPr kumimoji="0" lang="ar-SA" smtClean="0"/>
              <a:t>المستوى الثاني</a:t>
            </a:r>
          </a:p>
          <a:p>
            <a:pPr eaLnBrk="1" hangingPunct="1" latinLnBrk="0" lvl="2"/>
            <a:r>
              <a:rPr kumimoji="0" lang="ar-SA" smtClean="0"/>
              <a:t>المستوى الثالث</a:t>
            </a:r>
          </a:p>
          <a:p>
            <a:pPr eaLnBrk="1" hangingPunct="1" latinLnBrk="0" lvl="3"/>
            <a:r>
              <a:rPr kumimoji="0" lang="ar-SA" smtClean="0"/>
              <a:t>المستوى الرابع</a:t>
            </a:r>
          </a:p>
          <a:p>
            <a:pPr eaLnBrk="1" hangingPunct="1" latinLnBrk="0" lvl="4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4E59D-25B2-4913-9ABF-A9C734C465F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73D310-3DF5-4727-B846-4179BE512EB2}" type="slidenum">
              <a:rPr lang="en-US" smtClean="0"/>
              <a:t>‹#›</a:t>
            </a:fld>
            <a:endParaRPr lang="en-US"/>
          </a:p>
        </p:txBody>
      </p:sp>
      <p:grpSp>
        <p:nvGrpSpPr>
          <p:cNvPr id="48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59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20750"/>
            <a:ext cx="9144000" cy="6054869"/>
          </a:xfrm>
          <a:prstGeom prst="rect"/>
        </p:spPr>
      </p:pic>
      <p:sp>
        <p:nvSpPr>
          <p:cNvPr id="1048599" name=""/>
          <p:cNvSpPr txBox="1"/>
          <p:nvPr/>
        </p:nvSpPr>
        <p:spPr>
          <a:xfrm>
            <a:off x="69006" y="2016514"/>
            <a:ext cx="8863984" cy="432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800" i="1" lang="ar-EG">
                <a:solidFill>
                  <a:srgbClr val="000000"/>
                </a:solidFill>
              </a:rPr>
              <a:t> </a:t>
            </a:r>
            <a:r>
              <a:rPr b="1" sz="4800" i="1" lang="ar-EG">
                <a:solidFill>
                  <a:srgbClr val="000000"/>
                </a:solidFill>
              </a:rPr>
              <a:t>by </a:t>
            </a:r>
            <a:endParaRPr b="1" sz="4800" i="1" lang="ar-EG">
              <a:solidFill>
                <a:srgbClr val="000000"/>
              </a:solidFill>
            </a:endParaRPr>
          </a:p>
          <a:p>
            <a:pPr algn="ctr"/>
            <a:r>
              <a:rPr b="1" sz="4800" i="1" lang="ar-EG">
                <a:solidFill>
                  <a:srgbClr val="800000"/>
                </a:solidFill>
              </a:rPr>
              <a:t>Dr/Azhar Mohammed Shepeen </a:t>
            </a:r>
            <a:endParaRPr b="1" sz="4800" i="1" lang="ar-EG">
              <a:solidFill>
                <a:srgbClr val="800000"/>
              </a:solidFill>
            </a:endParaRPr>
          </a:p>
          <a:p>
            <a:pPr algn="ctr"/>
            <a:r>
              <a:rPr b="1" sz="4500" i="1" lang="ar-EG">
                <a:solidFill>
                  <a:srgbClr val="000000"/>
                </a:solidFill>
              </a:rPr>
              <a:t>on oversight  of:-</a:t>
            </a:r>
            <a:endParaRPr b="1" sz="4500" i="1" lang="ar-EG">
              <a:solidFill>
                <a:srgbClr val="000000"/>
              </a:solidFill>
            </a:endParaRPr>
          </a:p>
          <a:p>
            <a:pPr algn="l"/>
            <a:r>
              <a:rPr b="1" sz="3800" i="1" lang="ar-EG">
                <a:solidFill>
                  <a:srgbClr val="800000"/>
                </a:solidFill>
              </a:rPr>
              <a:t>D</a:t>
            </a:r>
            <a:r>
              <a:rPr altLang="ar" b="1" sz="3800" i="1" lang="en-US">
                <a:solidFill>
                  <a:srgbClr val="800000"/>
                </a:solidFill>
              </a:rPr>
              <a:t>r</a:t>
            </a:r>
            <a:r>
              <a:rPr b="1" sz="3800" i="1" lang="ar-EG">
                <a:solidFill>
                  <a:srgbClr val="800000"/>
                </a:solidFill>
              </a:rPr>
              <a:t>/Hanan </a:t>
            </a:r>
            <a:r>
              <a:rPr altLang="ar" b="1" sz="3800" i="1" lang="en-US">
                <a:solidFill>
                  <a:srgbClr val="800000"/>
                </a:solidFill>
              </a:rPr>
              <a:t>B</a:t>
            </a:r>
            <a:r>
              <a:rPr b="1" sz="3800" i="1" lang="ar-EG">
                <a:solidFill>
                  <a:srgbClr val="800000"/>
                </a:solidFill>
              </a:rPr>
              <a:t>alubid  </a:t>
            </a:r>
            <a:r>
              <a:rPr b="1" sz="3800" i="1" lang="ar-EG">
                <a:solidFill>
                  <a:srgbClr val="800000"/>
                </a:solidFill>
              </a:rPr>
              <a:t> Dr/badria</a:t>
            </a:r>
            <a:r>
              <a:rPr altLang="ar" b="1" sz="3800" i="1" lang="en-US">
                <a:solidFill>
                  <a:srgbClr val="800000"/>
                </a:solidFill>
              </a:rPr>
              <a:t> </a:t>
            </a:r>
            <a:r>
              <a:rPr altLang="ar" b="1" sz="3800" i="1" lang="en-US">
                <a:solidFill>
                  <a:srgbClr val="800000"/>
                </a:solidFill>
              </a:rPr>
              <a:t>B</a:t>
            </a:r>
            <a:r>
              <a:rPr b="1" sz="3800" i="1" lang="ar-EG">
                <a:solidFill>
                  <a:srgbClr val="800000"/>
                </a:solidFill>
              </a:rPr>
              <a:t>awazeer</a:t>
            </a:r>
            <a:endParaRPr b="1" sz="3800" i="1" lang="ar-EG">
              <a:solidFill>
                <a:srgbClr val="800000"/>
              </a:solidFill>
            </a:endParaRPr>
          </a:p>
          <a:p>
            <a:pPr algn="ctr"/>
            <a:r>
              <a:rPr b="1" sz="5200" i="1" lang="ar-EG">
                <a:solidFill>
                  <a:srgbClr val="000000"/>
                </a:solidFill>
              </a:rPr>
              <a:t>consultant of gyn &amp; obs</a:t>
            </a:r>
            <a:r>
              <a:rPr b="1" sz="5200" i="1" lang="ar-EG">
                <a:solidFill>
                  <a:srgbClr val="000000"/>
                </a:solidFill>
              </a:rPr>
              <a:t>    2023</a:t>
            </a:r>
            <a:endParaRPr b="1" sz="5200" i="1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1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4000" y="921510"/>
            <a:ext cx="8636001" cy="58952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5378" y="1095775"/>
            <a:ext cx="8713243" cy="56638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9695" y="1045295"/>
            <a:ext cx="8607104" cy="566141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 dir="in" pattern="strip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2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1532" b="1532"/>
          <a:stretch>
            <a:fillRect/>
          </a:stretch>
        </p:blipFill>
        <p:spPr>
          <a:xfrm rot="0">
            <a:off x="155863" y="552017"/>
            <a:ext cx="8832273" cy="5753966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7414" y="545523"/>
            <a:ext cx="8949172" cy="5766954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2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94" y="461096"/>
            <a:ext cx="9131011" cy="5935807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3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4096" y="1064328"/>
            <a:ext cx="8875809" cy="559897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3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3769" y="908574"/>
            <a:ext cx="8616461" cy="600134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3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3049" y="1012411"/>
            <a:ext cx="8597900" cy="5741753"/>
          </a:xfrm>
          <a:prstGeom prst="rect"/>
        </p:spPr>
      </p:pic>
    </p:spTree>
  </p:cSld>
  <p:clrMapOvr>
    <a:masterClrMapping/>
  </p:clrMapOvr>
  <p:transition spd="slow">
    <p:cover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3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0705" y="843675"/>
            <a:ext cx="8482589" cy="601432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0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2407" y="1181145"/>
            <a:ext cx="8799185" cy="5676855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3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6199" y="1056838"/>
            <a:ext cx="8610601" cy="5832609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4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6186" y="999432"/>
            <a:ext cx="8751626" cy="5845589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4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0597" y="1003524"/>
            <a:ext cx="8802806" cy="5854475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4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6989" y="1103268"/>
            <a:ext cx="8670023" cy="58066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000">
        <p14:shred dir="in" pattern="strip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4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90289"/>
            <a:ext cx="8750302" cy="554705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7571" y="1012410"/>
            <a:ext cx="8528857" cy="5598977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34533"/>
            <a:ext cx="8810090" cy="5910487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5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7943" y="1040532"/>
            <a:ext cx="8528857" cy="5663874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5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199" y="701040"/>
            <a:ext cx="8550398" cy="6053263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5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09756"/>
            <a:ext cx="8885694" cy="5891019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0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1748" y="1012410"/>
            <a:ext cx="8600504" cy="5845590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5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9153" y="986451"/>
            <a:ext cx="8885694" cy="5871549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6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0780" y="934532"/>
            <a:ext cx="8522441" cy="5936446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6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1414" y="999432"/>
            <a:ext cx="8445385" cy="5962406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6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6988" y="960490"/>
            <a:ext cx="8670023" cy="6027304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6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0605" y="1103266"/>
            <a:ext cx="8822791" cy="5910488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6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596" y="1057604"/>
            <a:ext cx="8638807" cy="5819629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7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5378" y="999432"/>
            <a:ext cx="8713243" cy="5936447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7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8911" y="1025390"/>
            <a:ext cx="8626177" cy="5832610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7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0417" y="934534"/>
            <a:ext cx="8563164" cy="5819630"/>
          </a:xfrm>
          <a:prstGeom prst="rect"/>
        </p:spPr>
      </p:pic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7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5034" y="991990"/>
            <a:ext cx="8553932" cy="5728772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0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22596"/>
            <a:ext cx="9144000" cy="5729053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7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4848" y="947513"/>
            <a:ext cx="8874303" cy="5858569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8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7533" y="960493"/>
            <a:ext cx="9036467" cy="5702813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8712" y="947513"/>
            <a:ext cx="8626575" cy="6001345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4014" y="869775"/>
            <a:ext cx="8755970" cy="5949426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59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6955" y="960493"/>
            <a:ext cx="8810090" cy="5741752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عنوان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08912" cy="216024"/>
          </a:xfrm>
        </p:spPr>
        <p:txBody>
          <a:bodyPr>
            <a:normAutofit fontScale="90000"/>
          </a:bodyPr>
          <a:p>
            <a:endParaRPr dirty="0" lang="en-US"/>
          </a:p>
        </p:txBody>
      </p:sp>
      <p:pic>
        <p:nvPicPr>
          <p:cNvPr id="2097152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2397847" y="1556792"/>
            <a:ext cx="11336498" cy="4464496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0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776" y="1090288"/>
            <a:ext cx="8700448" cy="5767712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0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56682"/>
            <a:ext cx="8884227" cy="6001318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8913" y="701040"/>
            <a:ext cx="8566173" cy="5962406"/>
          </a:xfrm>
          <a:prstGeom prst="rect"/>
        </p:spPr>
      </p:pic>
    </p:spTree>
  </p:cSld>
  <p:clrMapOvr>
    <a:masterClrMapping/>
  </p:clrMapOvr>
  <p:transition spd="slow">
    <p:split dir="out"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1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200" y="933694"/>
            <a:ext cx="8728364" cy="4934943"/>
          </a:xfrm>
          <a:prstGeom prst="rect"/>
        </p:spPr>
      </p:pic>
      <p:sp>
        <p:nvSpPr>
          <p:cNvPr id="1048618" name=""/>
          <p:cNvSpPr txBox="1"/>
          <p:nvPr/>
        </p:nvSpPr>
        <p:spPr>
          <a:xfrm rot="21600000">
            <a:off x="992523" y="4849887"/>
            <a:ext cx="7657717" cy="1310641"/>
          </a:xfrm>
          <a:prstGeom prst="rect"/>
        </p:spPr>
        <p:txBody>
          <a:bodyPr rtlCol="0" wrap="square">
            <a:spAutoFit/>
          </a:bodyPr>
          <a:p>
            <a:r>
              <a:rPr b="1" sz="2000" lang="ar">
                <a:solidFill>
                  <a:srgbClr val="000000"/>
                </a:solidFill>
              </a:rPr>
              <a:t>✓</a:t>
            </a:r>
            <a:r>
              <a:rPr b="1" sz="2000" lang="ar-EG">
                <a:solidFill>
                  <a:srgbClr val="000000"/>
                </a:solidFill>
              </a:rPr>
              <a:t>Theca luteum cysts result from over stimulation of the ovary by HCG. Not common in normal pregnancy but common in molar pregnancy, choriocarcinoma and reproductive technology</a:t>
            </a:r>
            <a:endParaRPr b="1" sz="2000" lang="ar-EG">
              <a:solidFill>
                <a:srgbClr val="000000"/>
              </a:solidFill>
            </a:endParaRPr>
          </a:p>
          <a:p>
            <a:endParaRPr b="1" sz="20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dir="out"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ar-EG"/>
          </a:p>
        </p:txBody>
      </p:sp>
      <p:sp>
        <p:nvSpPr>
          <p:cNvPr id="104861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ar-EG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7649" y="1017786"/>
            <a:ext cx="8648701" cy="584021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n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Secondary  amenorrhea  </dc:title>
  <dc:creator>NT</dc:creator>
  <cp:lastModifiedBy>Tehama</cp:lastModifiedBy>
  <dcterms:created xsi:type="dcterms:W3CDTF">٢٠٢٣-٠١-٢٧T١٣:٣٧:٠٦Z</dcterms:created>
  <dcterms:modified xsi:type="dcterms:W3CDTF">٢٠٢٣-٠٢-٢١T٠٥:٠٠:٤٥Z</dcterms:modified>
</cp:coreProperties>
</file>